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7" r:id="rId5"/>
    <p:sldId id="258" r:id="rId6"/>
    <p:sldId id="262" r:id="rId7"/>
    <p:sldId id="263" r:id="rId8"/>
    <p:sldId id="265" r:id="rId9"/>
    <p:sldId id="276" r:id="rId10"/>
    <p:sldId id="277" r:id="rId11"/>
    <p:sldId id="279" r:id="rId12"/>
    <p:sldId id="278" r:id="rId13"/>
    <p:sldId id="280" r:id="rId14"/>
    <p:sldId id="275" r:id="rId15"/>
    <p:sldId id="272" r:id="rId16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AB8BFC5E-4443-5CC5-A193-892E7D95EE5E}" name="Andres Esteban Puerto Lara" initials="AL" userId="S::aepuertol@ucompensar.edu.co::a8a10573-8276-45a5-8bda-78f7a253fd66" providerId="AD"/>
  <p188:author id="{1C4C28C1-3B38-3865-7D9D-C669B13E33C0}" name="Judy Ximena Sanchez" initials="JS" userId="S::jxsanchez@ucompensar.edu.co::ee139842-e268-4fe5-8185-f19e56d26e07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00"/>
    <a:srgbClr val="1C2B4F"/>
    <a:srgbClr val="E60064"/>
    <a:srgbClr val="243455"/>
    <a:srgbClr val="72207E"/>
    <a:srgbClr val="F7A400"/>
    <a:srgbClr val="00ADBA"/>
    <a:srgbClr val="95C1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A7997F1-60A1-EB8E-C943-39B746682919}" v="1" dt="2024-07-18T21:25:14.61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udy Ximena Sanchez" userId="S::jxsanchez@ucompensar.edu.co::ee139842-e268-4fe5-8185-f19e56d26e07" providerId="AD" clId="Web-{771F1D07-6B4B-BF8D-5D4B-A461C7B0B970}"/>
    <pc:docChg chg="mod">
      <pc:chgData name="Judy Ximena Sanchez" userId="S::jxsanchez@ucompensar.edu.co::ee139842-e268-4fe5-8185-f19e56d26e07" providerId="AD" clId="Web-{771F1D07-6B4B-BF8D-5D4B-A461C7B0B970}" dt="2024-06-25T17:28:31.146" v="1"/>
      <pc:docMkLst>
        <pc:docMk/>
      </pc:docMkLst>
      <pc:sldChg chg="addCm">
        <pc:chgData name="Judy Ximena Sanchez" userId="S::jxsanchez@ucompensar.edu.co::ee139842-e268-4fe5-8185-f19e56d26e07" providerId="AD" clId="Web-{771F1D07-6B4B-BF8D-5D4B-A461C7B0B970}" dt="2024-06-25T17:28:31.146" v="1"/>
        <pc:sldMkLst>
          <pc:docMk/>
          <pc:sldMk cId="164740436" sldId="257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Judy Ximena Sanchez" userId="S::jxsanchez@ucompensar.edu.co::ee139842-e268-4fe5-8185-f19e56d26e07" providerId="AD" clId="Web-{771F1D07-6B4B-BF8D-5D4B-A461C7B0B970}" dt="2024-06-25T17:28:31.146" v="1"/>
              <pc2:cmMkLst xmlns:pc2="http://schemas.microsoft.com/office/powerpoint/2019/9/main/command">
                <pc:docMk/>
                <pc:sldMk cId="164740436" sldId="257"/>
                <pc2:cmMk id="{81B7400E-42D1-4588-A308-5D5BBFA8F1CD}"/>
              </pc2:cmMkLst>
            </pc226:cmChg>
          </p:ext>
        </pc:extLst>
      </pc:sldChg>
    </pc:docChg>
  </pc:docChgLst>
  <pc:docChgLst>
    <pc:chgData name="Diana Milena Riaño Cuevas" userId="S::dianariano@ucompensar.edu.co::f66b34a6-0b4d-4de4-96ba-237e1119a799" providerId="AD" clId="Web-{41A5FB79-F3BF-19AA-EB12-4A1033FA401E}"/>
    <pc:docChg chg="addSld delSld">
      <pc:chgData name="Diana Milena Riaño Cuevas" userId="S::dianariano@ucompensar.edu.co::f66b34a6-0b4d-4de4-96ba-237e1119a799" providerId="AD" clId="Web-{41A5FB79-F3BF-19AA-EB12-4A1033FA401E}" dt="2023-10-03T22:10:58.883" v="1"/>
      <pc:docMkLst>
        <pc:docMk/>
      </pc:docMkLst>
      <pc:sldChg chg="del">
        <pc:chgData name="Diana Milena Riaño Cuevas" userId="S::dianariano@ucompensar.edu.co::f66b34a6-0b4d-4de4-96ba-237e1119a799" providerId="AD" clId="Web-{41A5FB79-F3BF-19AA-EB12-4A1033FA401E}" dt="2023-10-03T22:10:58.883" v="1"/>
        <pc:sldMkLst>
          <pc:docMk/>
          <pc:sldMk cId="2958970190" sldId="264"/>
        </pc:sldMkLst>
      </pc:sldChg>
      <pc:sldChg chg="new">
        <pc:chgData name="Diana Milena Riaño Cuevas" userId="S::dianariano@ucompensar.edu.co::f66b34a6-0b4d-4de4-96ba-237e1119a799" providerId="AD" clId="Web-{41A5FB79-F3BF-19AA-EB12-4A1033FA401E}" dt="2023-10-03T22:10:52.899" v="0"/>
        <pc:sldMkLst>
          <pc:docMk/>
          <pc:sldMk cId="3064684022" sldId="272"/>
        </pc:sldMkLst>
      </pc:sldChg>
    </pc:docChg>
  </pc:docChgLst>
  <pc:docChgLst>
    <pc:chgData name="Andres Esteban Puerto Lara" userId="S::aepuertol@ucompensar.edu.co::a8a10573-8276-45a5-8bda-78f7a253fd66" providerId="AD" clId="Web-{DFAB6DE4-F4F5-0E07-5CB8-C3A60228E480}"/>
    <pc:docChg chg="modSld">
      <pc:chgData name="Andres Esteban Puerto Lara" userId="S::aepuertol@ucompensar.edu.co::a8a10573-8276-45a5-8bda-78f7a253fd66" providerId="AD" clId="Web-{DFAB6DE4-F4F5-0E07-5CB8-C3A60228E480}" dt="2024-07-10T16:07:40.841" v="35" actId="20577"/>
      <pc:docMkLst>
        <pc:docMk/>
      </pc:docMkLst>
      <pc:sldChg chg="addSp modSp">
        <pc:chgData name="Andres Esteban Puerto Lara" userId="S::aepuertol@ucompensar.edu.co::a8a10573-8276-45a5-8bda-78f7a253fd66" providerId="AD" clId="Web-{DFAB6DE4-F4F5-0E07-5CB8-C3A60228E480}" dt="2024-07-10T16:07:40.841" v="35" actId="20577"/>
        <pc:sldMkLst>
          <pc:docMk/>
          <pc:sldMk cId="182943531" sldId="275"/>
        </pc:sldMkLst>
        <pc:spChg chg="add mod">
          <ac:chgData name="Andres Esteban Puerto Lara" userId="S::aepuertol@ucompensar.edu.co::a8a10573-8276-45a5-8bda-78f7a253fd66" providerId="AD" clId="Web-{DFAB6DE4-F4F5-0E07-5CB8-C3A60228E480}" dt="2024-07-10T16:07:40.841" v="35" actId="20577"/>
          <ac:spMkLst>
            <pc:docMk/>
            <pc:sldMk cId="182943531" sldId="275"/>
            <ac:spMk id="4" creationId="{988DC6C7-FD21-6DCB-9697-335AD1881E66}"/>
          </ac:spMkLst>
        </pc:spChg>
      </pc:sldChg>
      <pc:sldChg chg="addSp modSp">
        <pc:chgData name="Andres Esteban Puerto Lara" userId="S::aepuertol@ucompensar.edu.co::a8a10573-8276-45a5-8bda-78f7a253fd66" providerId="AD" clId="Web-{DFAB6DE4-F4F5-0E07-5CB8-C3A60228E480}" dt="2024-07-10T16:07:18.668" v="11" actId="1076"/>
        <pc:sldMkLst>
          <pc:docMk/>
          <pc:sldMk cId="2940920959" sldId="277"/>
        </pc:sldMkLst>
        <pc:spChg chg="add mod">
          <ac:chgData name="Andres Esteban Puerto Lara" userId="S::aepuertol@ucompensar.edu.co::a8a10573-8276-45a5-8bda-78f7a253fd66" providerId="AD" clId="Web-{DFAB6DE4-F4F5-0E07-5CB8-C3A60228E480}" dt="2024-07-10T16:07:18.668" v="11" actId="1076"/>
          <ac:spMkLst>
            <pc:docMk/>
            <pc:sldMk cId="2940920959" sldId="277"/>
            <ac:spMk id="4" creationId="{10BE6D5E-7421-CEA1-E05A-B39613CE86A0}"/>
          </ac:spMkLst>
        </pc:spChg>
      </pc:sldChg>
      <pc:sldChg chg="addSp modSp">
        <pc:chgData name="Andres Esteban Puerto Lara" userId="S::aepuertol@ucompensar.edu.co::a8a10573-8276-45a5-8bda-78f7a253fd66" providerId="AD" clId="Web-{DFAB6DE4-F4F5-0E07-5CB8-C3A60228E480}" dt="2024-07-10T16:00:49.060" v="6" actId="1076"/>
        <pc:sldMkLst>
          <pc:docMk/>
          <pc:sldMk cId="1335420054" sldId="280"/>
        </pc:sldMkLst>
        <pc:spChg chg="add mod">
          <ac:chgData name="Andres Esteban Puerto Lara" userId="S::aepuertol@ucompensar.edu.co::a8a10573-8276-45a5-8bda-78f7a253fd66" providerId="AD" clId="Web-{DFAB6DE4-F4F5-0E07-5CB8-C3A60228E480}" dt="2024-07-10T16:00:49.060" v="6" actId="1076"/>
          <ac:spMkLst>
            <pc:docMk/>
            <pc:sldMk cId="1335420054" sldId="280"/>
            <ac:spMk id="5" creationId="{78168102-EB5D-C280-C034-5F7BB0E91BC2}"/>
          </ac:spMkLst>
        </pc:spChg>
      </pc:sldChg>
    </pc:docChg>
  </pc:docChgLst>
  <pc:docChgLst>
    <pc:chgData name="Judy Ximena Sanchez" userId="S::jxsanchez@ucompensar.edu.co::ee139842-e268-4fe5-8185-f19e56d26e07" providerId="AD" clId="Web-{5A7997F1-60A1-EB8E-C943-39B746682919}"/>
    <pc:docChg chg="">
      <pc:chgData name="Judy Ximena Sanchez" userId="S::jxsanchez@ucompensar.edu.co::ee139842-e268-4fe5-8185-f19e56d26e07" providerId="AD" clId="Web-{5A7997F1-60A1-EB8E-C943-39B746682919}" dt="2024-07-18T21:25:14.619" v="0"/>
      <pc:docMkLst>
        <pc:docMk/>
      </pc:docMkLst>
      <pc:sldChg chg="delCm">
        <pc:chgData name="Judy Ximena Sanchez" userId="S::jxsanchez@ucompensar.edu.co::ee139842-e268-4fe5-8185-f19e56d26e07" providerId="AD" clId="Web-{5A7997F1-60A1-EB8E-C943-39B746682919}" dt="2024-07-18T21:25:14.619" v="0"/>
        <pc:sldMkLst>
          <pc:docMk/>
          <pc:sldMk cId="164740436" sldId="257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del">
              <pc226:chgData name="Judy Ximena Sanchez" userId="S::jxsanchez@ucompensar.edu.co::ee139842-e268-4fe5-8185-f19e56d26e07" providerId="AD" clId="Web-{5A7997F1-60A1-EB8E-C943-39B746682919}" dt="2024-07-18T21:25:14.619" v="0"/>
              <pc2:cmMkLst xmlns:pc2="http://schemas.microsoft.com/office/powerpoint/2019/9/main/command">
                <pc:docMk/>
                <pc:sldMk cId="164740436" sldId="257"/>
                <pc2:cmMk id="{81B7400E-42D1-4588-A308-5D5BBFA8F1CD}"/>
              </pc2:cmMkLst>
            </pc226:cmChg>
          </p:ext>
        </pc:extLst>
      </pc:sldChg>
    </pc:docChg>
  </pc:docChgLst>
  <pc:docChgLst>
    <pc:chgData name="Diana Milena Riaño Cuevas" userId="S::dianariano@ucompensar.edu.co::f66b34a6-0b4d-4de4-96ba-237e1119a799" providerId="AD" clId="Web-{30CA7BA3-D489-4E65-8650-E1AED13B21C2}"/>
    <pc:docChg chg="addSld modSld sldOrd">
      <pc:chgData name="Diana Milena Riaño Cuevas" userId="S::dianariano@ucompensar.edu.co::f66b34a6-0b4d-4de4-96ba-237e1119a799" providerId="AD" clId="Web-{30CA7BA3-D489-4E65-8650-E1AED13B21C2}" dt="2023-10-04T17:55:02.837" v="4"/>
      <pc:docMkLst>
        <pc:docMk/>
      </pc:docMkLst>
      <pc:sldChg chg="addSp delSp modSp new ord">
        <pc:chgData name="Diana Milena Riaño Cuevas" userId="S::dianariano@ucompensar.edu.co::f66b34a6-0b4d-4de4-96ba-237e1119a799" providerId="AD" clId="Web-{30CA7BA3-D489-4E65-8650-E1AED13B21C2}" dt="2023-10-04T17:55:02.837" v="4"/>
        <pc:sldMkLst>
          <pc:docMk/>
          <pc:sldMk cId="3610401329" sldId="273"/>
        </pc:sldMkLst>
        <pc:spChg chg="add del mod">
          <ac:chgData name="Diana Milena Riaño Cuevas" userId="S::dianariano@ucompensar.edu.co::f66b34a6-0b4d-4de4-96ba-237e1119a799" providerId="AD" clId="Web-{30CA7BA3-D489-4E65-8650-E1AED13B21C2}" dt="2023-10-04T17:55:02.837" v="4"/>
          <ac:spMkLst>
            <pc:docMk/>
            <pc:sldMk cId="3610401329" sldId="273"/>
            <ac:spMk id="2" creationId="{25CFCA09-F6BB-3CC6-F9B0-669E4037A30D}"/>
          </ac:spMkLst>
        </pc:spChg>
      </pc:sldChg>
    </pc:docChg>
  </pc:docChgLst>
  <pc:docChgLst>
    <pc:chgData name="Andres Esteban Puerto Lara" userId="S::aepuertol@ucompensar.edu.co::a8a10573-8276-45a5-8bda-78f7a253fd66" providerId="AD" clId="Web-{52401F5C-F62E-5B75-460B-ABA0F35FEF17}"/>
    <pc:docChg chg="addSld delSld modSld">
      <pc:chgData name="Andres Esteban Puerto Lara" userId="S::aepuertol@ucompensar.edu.co::a8a10573-8276-45a5-8bda-78f7a253fd66" providerId="AD" clId="Web-{52401F5C-F62E-5B75-460B-ABA0F35FEF17}" dt="2024-06-11T17:51:31.215" v="439"/>
      <pc:docMkLst>
        <pc:docMk/>
      </pc:docMkLst>
      <pc:sldChg chg="del">
        <pc:chgData name="Andres Esteban Puerto Lara" userId="S::aepuertol@ucompensar.edu.co::a8a10573-8276-45a5-8bda-78f7a253fd66" providerId="AD" clId="Web-{52401F5C-F62E-5B75-460B-ABA0F35FEF17}" dt="2024-06-11T17:06:22.246" v="119"/>
        <pc:sldMkLst>
          <pc:docMk/>
          <pc:sldMk cId="1027573942" sldId="256"/>
        </pc:sldMkLst>
      </pc:sldChg>
      <pc:sldChg chg="modSp">
        <pc:chgData name="Andres Esteban Puerto Lara" userId="S::aepuertol@ucompensar.edu.co::a8a10573-8276-45a5-8bda-78f7a253fd66" providerId="AD" clId="Web-{52401F5C-F62E-5B75-460B-ABA0F35FEF17}" dt="2024-06-11T17:04:59.244" v="30" actId="20577"/>
        <pc:sldMkLst>
          <pc:docMk/>
          <pc:sldMk cId="164740436" sldId="257"/>
        </pc:sldMkLst>
        <pc:spChg chg="mod">
          <ac:chgData name="Andres Esteban Puerto Lara" userId="S::aepuertol@ucompensar.edu.co::a8a10573-8276-45a5-8bda-78f7a253fd66" providerId="AD" clId="Web-{52401F5C-F62E-5B75-460B-ABA0F35FEF17}" dt="2024-06-11T17:04:54.650" v="17" actId="1076"/>
          <ac:spMkLst>
            <pc:docMk/>
            <pc:sldMk cId="164740436" sldId="257"/>
            <ac:spMk id="3" creationId="{E48CCE4D-50EE-65C4-10A2-DE249E6F2B01}"/>
          </ac:spMkLst>
        </pc:spChg>
        <pc:spChg chg="mod">
          <ac:chgData name="Andres Esteban Puerto Lara" userId="S::aepuertol@ucompensar.edu.co::a8a10573-8276-45a5-8bda-78f7a253fd66" providerId="AD" clId="Web-{52401F5C-F62E-5B75-460B-ABA0F35FEF17}" dt="2024-06-11T17:04:59.244" v="30" actId="20577"/>
          <ac:spMkLst>
            <pc:docMk/>
            <pc:sldMk cId="164740436" sldId="257"/>
            <ac:spMk id="4" creationId="{8D6B3728-9F94-0E0C-0151-610E24D39A9C}"/>
          </ac:spMkLst>
        </pc:spChg>
      </pc:sldChg>
      <pc:sldChg chg="delSp modSp">
        <pc:chgData name="Andres Esteban Puerto Lara" userId="S::aepuertol@ucompensar.edu.co::a8a10573-8276-45a5-8bda-78f7a253fd66" providerId="AD" clId="Web-{52401F5C-F62E-5B75-460B-ABA0F35FEF17}" dt="2024-06-11T17:51:31.215" v="439"/>
        <pc:sldMkLst>
          <pc:docMk/>
          <pc:sldMk cId="2918813428" sldId="258"/>
        </pc:sldMkLst>
        <pc:spChg chg="mod">
          <ac:chgData name="Andres Esteban Puerto Lara" userId="S::aepuertol@ucompensar.edu.co::a8a10573-8276-45a5-8bda-78f7a253fd66" providerId="AD" clId="Web-{52401F5C-F62E-5B75-460B-ABA0F35FEF17}" dt="2024-06-11T17:05:24.635" v="53" actId="20577"/>
          <ac:spMkLst>
            <pc:docMk/>
            <pc:sldMk cId="2918813428" sldId="258"/>
            <ac:spMk id="3" creationId="{BBCEC21E-292D-D685-CDCF-181EF0941099}"/>
          </ac:spMkLst>
        </pc:spChg>
        <pc:spChg chg="mod">
          <ac:chgData name="Andres Esteban Puerto Lara" userId="S::aepuertol@ucompensar.edu.co::a8a10573-8276-45a5-8bda-78f7a253fd66" providerId="AD" clId="Web-{52401F5C-F62E-5B75-460B-ABA0F35FEF17}" dt="2024-06-11T17:05:33.885" v="68" actId="20577"/>
          <ac:spMkLst>
            <pc:docMk/>
            <pc:sldMk cId="2918813428" sldId="258"/>
            <ac:spMk id="8" creationId="{EA607A72-E394-5963-B67C-5366C40CCBDF}"/>
          </ac:spMkLst>
        </pc:spChg>
        <pc:spChg chg="mod">
          <ac:chgData name="Andres Esteban Puerto Lara" userId="S::aepuertol@ucompensar.edu.co::a8a10573-8276-45a5-8bda-78f7a253fd66" providerId="AD" clId="Web-{52401F5C-F62E-5B75-460B-ABA0F35FEF17}" dt="2024-06-11T17:05:44.995" v="83" actId="20577"/>
          <ac:spMkLst>
            <pc:docMk/>
            <pc:sldMk cId="2918813428" sldId="258"/>
            <ac:spMk id="12" creationId="{4AA33893-3AAB-5734-8A93-390377F67943}"/>
          </ac:spMkLst>
        </pc:spChg>
        <pc:spChg chg="mod">
          <ac:chgData name="Andres Esteban Puerto Lara" userId="S::aepuertol@ucompensar.edu.co::a8a10573-8276-45a5-8bda-78f7a253fd66" providerId="AD" clId="Web-{52401F5C-F62E-5B75-460B-ABA0F35FEF17}" dt="2024-06-11T17:44:10.705" v="358" actId="20577"/>
          <ac:spMkLst>
            <pc:docMk/>
            <pc:sldMk cId="2918813428" sldId="258"/>
            <ac:spMk id="16" creationId="{6E86004D-983A-C7EA-CA5B-1220675ECE9C}"/>
          </ac:spMkLst>
        </pc:spChg>
        <pc:spChg chg="del mod">
          <ac:chgData name="Andres Esteban Puerto Lara" userId="S::aepuertol@ucompensar.edu.co::a8a10573-8276-45a5-8bda-78f7a253fd66" providerId="AD" clId="Web-{52401F5C-F62E-5B75-460B-ABA0F35FEF17}" dt="2024-06-11T17:51:26.356" v="437"/>
          <ac:spMkLst>
            <pc:docMk/>
            <pc:sldMk cId="2918813428" sldId="258"/>
            <ac:spMk id="20" creationId="{2B59A0AB-D0FE-242B-D544-D6A6564C3879}"/>
          </ac:spMkLst>
        </pc:spChg>
        <pc:spChg chg="del topLvl">
          <ac:chgData name="Andres Esteban Puerto Lara" userId="S::aepuertol@ucompensar.edu.co::a8a10573-8276-45a5-8bda-78f7a253fd66" providerId="AD" clId="Web-{52401F5C-F62E-5B75-460B-ABA0F35FEF17}" dt="2024-06-11T17:51:31.215" v="439"/>
          <ac:spMkLst>
            <pc:docMk/>
            <pc:sldMk cId="2918813428" sldId="258"/>
            <ac:spMk id="22" creationId="{C257EB1B-B855-2947-53C1-D28F6A37EFEF}"/>
          </ac:spMkLst>
        </pc:spChg>
        <pc:spChg chg="del topLvl">
          <ac:chgData name="Andres Esteban Puerto Lara" userId="S::aepuertol@ucompensar.edu.co::a8a10573-8276-45a5-8bda-78f7a253fd66" providerId="AD" clId="Web-{52401F5C-F62E-5B75-460B-ABA0F35FEF17}" dt="2024-06-11T17:51:28.340" v="438"/>
          <ac:spMkLst>
            <pc:docMk/>
            <pc:sldMk cId="2918813428" sldId="258"/>
            <ac:spMk id="23" creationId="{CB55AED5-364F-673D-7C45-95E15E1ECF1E}"/>
          </ac:spMkLst>
        </pc:spChg>
        <pc:grpChg chg="del">
          <ac:chgData name="Andres Esteban Puerto Lara" userId="S::aepuertol@ucompensar.edu.co::a8a10573-8276-45a5-8bda-78f7a253fd66" providerId="AD" clId="Web-{52401F5C-F62E-5B75-460B-ABA0F35FEF17}" dt="2024-06-11T17:51:28.340" v="438"/>
          <ac:grpSpMkLst>
            <pc:docMk/>
            <pc:sldMk cId="2918813428" sldId="258"/>
            <ac:grpSpMk id="21" creationId="{73193E26-716B-4A91-AD3E-97AC9F82EA1A}"/>
          </ac:grpSpMkLst>
        </pc:grpChg>
      </pc:sldChg>
      <pc:sldChg chg="del">
        <pc:chgData name="Andres Esteban Puerto Lara" userId="S::aepuertol@ucompensar.edu.co::a8a10573-8276-45a5-8bda-78f7a253fd66" providerId="AD" clId="Web-{52401F5C-F62E-5B75-460B-ABA0F35FEF17}" dt="2024-06-11T17:06:17.699" v="116"/>
        <pc:sldMkLst>
          <pc:docMk/>
          <pc:sldMk cId="725523297" sldId="259"/>
        </pc:sldMkLst>
      </pc:sldChg>
      <pc:sldChg chg="del">
        <pc:chgData name="Andres Esteban Puerto Lara" userId="S::aepuertol@ucompensar.edu.co::a8a10573-8276-45a5-8bda-78f7a253fd66" providerId="AD" clId="Web-{52401F5C-F62E-5B75-460B-ABA0F35FEF17}" dt="2024-06-11T17:06:18.870" v="117"/>
        <pc:sldMkLst>
          <pc:docMk/>
          <pc:sldMk cId="205592769" sldId="260"/>
        </pc:sldMkLst>
      </pc:sldChg>
      <pc:sldChg chg="del">
        <pc:chgData name="Andres Esteban Puerto Lara" userId="S::aepuertol@ucompensar.edu.co::a8a10573-8276-45a5-8bda-78f7a253fd66" providerId="AD" clId="Web-{52401F5C-F62E-5B75-460B-ABA0F35FEF17}" dt="2024-06-11T17:06:20.449" v="118"/>
        <pc:sldMkLst>
          <pc:docMk/>
          <pc:sldMk cId="1945421405" sldId="261"/>
        </pc:sldMkLst>
      </pc:sldChg>
      <pc:sldChg chg="addSp delSp modSp">
        <pc:chgData name="Andres Esteban Puerto Lara" userId="S::aepuertol@ucompensar.edu.co::a8a10573-8276-45a5-8bda-78f7a253fd66" providerId="AD" clId="Web-{52401F5C-F62E-5B75-460B-ABA0F35FEF17}" dt="2024-06-11T17:08:58.968" v="157" actId="1076"/>
        <pc:sldMkLst>
          <pc:docMk/>
          <pc:sldMk cId="1410733217" sldId="262"/>
        </pc:sldMkLst>
        <pc:spChg chg="add del mod">
          <ac:chgData name="Andres Esteban Puerto Lara" userId="S::aepuertol@ucompensar.edu.co::a8a10573-8276-45a5-8bda-78f7a253fd66" providerId="AD" clId="Web-{52401F5C-F62E-5B75-460B-ABA0F35FEF17}" dt="2024-06-11T17:07:59.185" v="148"/>
          <ac:spMkLst>
            <pc:docMk/>
            <pc:sldMk cId="1410733217" sldId="262"/>
            <ac:spMk id="2" creationId="{0CB6E41D-B345-6FCF-94CC-73C223E6203F}"/>
          </ac:spMkLst>
        </pc:spChg>
        <pc:spChg chg="add mod">
          <ac:chgData name="Andres Esteban Puerto Lara" userId="S::aepuertol@ucompensar.edu.co::a8a10573-8276-45a5-8bda-78f7a253fd66" providerId="AD" clId="Web-{52401F5C-F62E-5B75-460B-ABA0F35FEF17}" dt="2024-06-11T17:08:25.655" v="155" actId="20577"/>
          <ac:spMkLst>
            <pc:docMk/>
            <pc:sldMk cId="1410733217" sldId="262"/>
            <ac:spMk id="3" creationId="{2899CB7B-E53D-0956-2370-1F78D0517660}"/>
          </ac:spMkLst>
        </pc:spChg>
        <pc:spChg chg="mod">
          <ac:chgData name="Andres Esteban Puerto Lara" userId="S::aepuertol@ucompensar.edu.co::a8a10573-8276-45a5-8bda-78f7a253fd66" providerId="AD" clId="Web-{52401F5C-F62E-5B75-460B-ABA0F35FEF17}" dt="2024-06-11T17:06:36.887" v="133" actId="20577"/>
          <ac:spMkLst>
            <pc:docMk/>
            <pc:sldMk cId="1410733217" sldId="262"/>
            <ac:spMk id="4" creationId="{F45F2F56-D773-3A71-B083-717CDC88626A}"/>
          </ac:spMkLst>
        </pc:spChg>
        <pc:spChg chg="mod">
          <ac:chgData name="Andres Esteban Puerto Lara" userId="S::aepuertol@ucompensar.edu.co::a8a10573-8276-45a5-8bda-78f7a253fd66" providerId="AD" clId="Web-{52401F5C-F62E-5B75-460B-ABA0F35FEF17}" dt="2024-06-11T17:06:53.262" v="143" actId="20577"/>
          <ac:spMkLst>
            <pc:docMk/>
            <pc:sldMk cId="1410733217" sldId="262"/>
            <ac:spMk id="5" creationId="{1F487979-BD39-4A04-C728-86B7FE231D9D}"/>
          </ac:spMkLst>
        </pc:spChg>
        <pc:picChg chg="add mod">
          <ac:chgData name="Andres Esteban Puerto Lara" userId="S::aepuertol@ucompensar.edu.co::a8a10573-8276-45a5-8bda-78f7a253fd66" providerId="AD" clId="Web-{52401F5C-F62E-5B75-460B-ABA0F35FEF17}" dt="2024-06-11T17:08:58.968" v="157" actId="1076"/>
          <ac:picMkLst>
            <pc:docMk/>
            <pc:sldMk cId="1410733217" sldId="262"/>
            <ac:picMk id="6" creationId="{1A954B02-464D-79F9-3CAA-E8D7A438D931}"/>
          </ac:picMkLst>
        </pc:picChg>
      </pc:sldChg>
      <pc:sldChg chg="addSp delSp modSp">
        <pc:chgData name="Andres Esteban Puerto Lara" userId="S::aepuertol@ucompensar.edu.co::a8a10573-8276-45a5-8bda-78f7a253fd66" providerId="AD" clId="Web-{52401F5C-F62E-5B75-460B-ABA0F35FEF17}" dt="2024-06-11T17:19:53.561" v="229" actId="1076"/>
        <pc:sldMkLst>
          <pc:docMk/>
          <pc:sldMk cId="2511192952" sldId="263"/>
        </pc:sldMkLst>
        <pc:spChg chg="mod">
          <ac:chgData name="Andres Esteban Puerto Lara" userId="S::aepuertol@ucompensar.edu.co::a8a10573-8276-45a5-8bda-78f7a253fd66" providerId="AD" clId="Web-{52401F5C-F62E-5B75-460B-ABA0F35FEF17}" dt="2024-06-11T17:09:45.485" v="186" actId="14100"/>
          <ac:spMkLst>
            <pc:docMk/>
            <pc:sldMk cId="2511192952" sldId="263"/>
            <ac:spMk id="2" creationId="{45F89D68-B3B7-E72D-F33B-15054368B74D}"/>
          </ac:spMkLst>
        </pc:spChg>
        <pc:spChg chg="add del mod">
          <ac:chgData name="Andres Esteban Puerto Lara" userId="S::aepuertol@ucompensar.edu.co::a8a10573-8276-45a5-8bda-78f7a253fd66" providerId="AD" clId="Web-{52401F5C-F62E-5B75-460B-ABA0F35FEF17}" dt="2024-06-11T17:10:36.533" v="206" actId="20577"/>
          <ac:spMkLst>
            <pc:docMk/>
            <pc:sldMk cId="2511192952" sldId="263"/>
            <ac:spMk id="3" creationId="{E4D6860C-A4D6-1992-3811-177E5F22E279}"/>
          </ac:spMkLst>
        </pc:spChg>
        <pc:spChg chg="add mod">
          <ac:chgData name="Andres Esteban Puerto Lara" userId="S::aepuertol@ucompensar.edu.co::a8a10573-8276-45a5-8bda-78f7a253fd66" providerId="AD" clId="Web-{52401F5C-F62E-5B75-460B-ABA0F35FEF17}" dt="2024-06-11T17:19:45.514" v="225" actId="14100"/>
          <ac:spMkLst>
            <pc:docMk/>
            <pc:sldMk cId="2511192952" sldId="263"/>
            <ac:spMk id="4" creationId="{807AADB4-5BCF-5539-CCD7-385B7A45A822}"/>
          </ac:spMkLst>
        </pc:spChg>
        <pc:picChg chg="add mod">
          <ac:chgData name="Andres Esteban Puerto Lara" userId="S::aepuertol@ucompensar.edu.co::a8a10573-8276-45a5-8bda-78f7a253fd66" providerId="AD" clId="Web-{52401F5C-F62E-5B75-460B-ABA0F35FEF17}" dt="2024-06-11T17:19:53.561" v="229" actId="1076"/>
          <ac:picMkLst>
            <pc:docMk/>
            <pc:sldMk cId="2511192952" sldId="263"/>
            <ac:picMk id="5" creationId="{E829E62E-A4B6-6009-B943-010636B73051}"/>
          </ac:picMkLst>
        </pc:picChg>
      </pc:sldChg>
      <pc:sldChg chg="modSp">
        <pc:chgData name="Andres Esteban Puerto Lara" userId="S::aepuertol@ucompensar.edu.co::a8a10573-8276-45a5-8bda-78f7a253fd66" providerId="AD" clId="Web-{52401F5C-F62E-5B75-460B-ABA0F35FEF17}" dt="2024-06-11T17:26:17.617" v="268" actId="1076"/>
        <pc:sldMkLst>
          <pc:docMk/>
          <pc:sldMk cId="970053834" sldId="265"/>
        </pc:sldMkLst>
        <pc:spChg chg="mod">
          <ac:chgData name="Andres Esteban Puerto Lara" userId="S::aepuertol@ucompensar.edu.co::a8a10573-8276-45a5-8bda-78f7a253fd66" providerId="AD" clId="Web-{52401F5C-F62E-5B75-460B-ABA0F35FEF17}" dt="2024-06-11T17:23:19.754" v="256" actId="20577"/>
          <ac:spMkLst>
            <pc:docMk/>
            <pc:sldMk cId="970053834" sldId="265"/>
            <ac:spMk id="2" creationId="{45F89D68-B3B7-E72D-F33B-15054368B74D}"/>
          </ac:spMkLst>
        </pc:spChg>
        <pc:spChg chg="mod">
          <ac:chgData name="Andres Esteban Puerto Lara" userId="S::aepuertol@ucompensar.edu.co::a8a10573-8276-45a5-8bda-78f7a253fd66" providerId="AD" clId="Web-{52401F5C-F62E-5B75-460B-ABA0F35FEF17}" dt="2024-06-11T17:26:17.617" v="268" actId="1076"/>
          <ac:spMkLst>
            <pc:docMk/>
            <pc:sldMk cId="970053834" sldId="265"/>
            <ac:spMk id="3" creationId="{E4D6860C-A4D6-1992-3811-177E5F22E279}"/>
          </ac:spMkLst>
        </pc:spChg>
      </pc:sldChg>
      <pc:sldChg chg="del">
        <pc:chgData name="Andres Esteban Puerto Lara" userId="S::aepuertol@ucompensar.edu.co::a8a10573-8276-45a5-8bda-78f7a253fd66" providerId="AD" clId="Web-{52401F5C-F62E-5B75-460B-ABA0F35FEF17}" dt="2024-06-11T17:23:58.958" v="263"/>
        <pc:sldMkLst>
          <pc:docMk/>
          <pc:sldMk cId="3112121986" sldId="267"/>
        </pc:sldMkLst>
      </pc:sldChg>
      <pc:sldChg chg="del">
        <pc:chgData name="Andres Esteban Puerto Lara" userId="S::aepuertol@ucompensar.edu.co::a8a10573-8276-45a5-8bda-78f7a253fd66" providerId="AD" clId="Web-{52401F5C-F62E-5B75-460B-ABA0F35FEF17}" dt="2024-06-11T17:23:59.630" v="264"/>
        <pc:sldMkLst>
          <pc:docMk/>
          <pc:sldMk cId="3737360580" sldId="268"/>
        </pc:sldMkLst>
      </pc:sldChg>
      <pc:sldChg chg="del">
        <pc:chgData name="Andres Esteban Puerto Lara" userId="S::aepuertol@ucompensar.edu.co::a8a10573-8276-45a5-8bda-78f7a253fd66" providerId="AD" clId="Web-{52401F5C-F62E-5B75-460B-ABA0F35FEF17}" dt="2024-06-11T17:24:00.083" v="265"/>
        <pc:sldMkLst>
          <pc:docMk/>
          <pc:sldMk cId="2192072609" sldId="269"/>
        </pc:sldMkLst>
      </pc:sldChg>
      <pc:sldChg chg="del">
        <pc:chgData name="Andres Esteban Puerto Lara" userId="S::aepuertol@ucompensar.edu.co::a8a10573-8276-45a5-8bda-78f7a253fd66" providerId="AD" clId="Web-{52401F5C-F62E-5B75-460B-ABA0F35FEF17}" dt="2024-06-11T17:24:00.489" v="266"/>
        <pc:sldMkLst>
          <pc:docMk/>
          <pc:sldMk cId="3789868094" sldId="270"/>
        </pc:sldMkLst>
      </pc:sldChg>
      <pc:sldChg chg="del">
        <pc:chgData name="Andres Esteban Puerto Lara" userId="S::aepuertol@ucompensar.edu.co::a8a10573-8276-45a5-8bda-78f7a253fd66" providerId="AD" clId="Web-{52401F5C-F62E-5B75-460B-ABA0F35FEF17}" dt="2024-06-11T17:24:01.317" v="267"/>
        <pc:sldMkLst>
          <pc:docMk/>
          <pc:sldMk cId="3095352520" sldId="271"/>
        </pc:sldMkLst>
      </pc:sldChg>
      <pc:sldChg chg="del">
        <pc:chgData name="Andres Esteban Puerto Lara" userId="S::aepuertol@ucompensar.edu.co::a8a10573-8276-45a5-8bda-78f7a253fd66" providerId="AD" clId="Web-{52401F5C-F62E-5B75-460B-ABA0F35FEF17}" dt="2024-06-11T17:23:58.223" v="262"/>
        <pc:sldMkLst>
          <pc:docMk/>
          <pc:sldMk cId="1861983949" sldId="274"/>
        </pc:sldMkLst>
      </pc:sldChg>
      <pc:sldChg chg="modSp add replId">
        <pc:chgData name="Andres Esteban Puerto Lara" userId="S::aepuertol@ucompensar.edu.co::a8a10573-8276-45a5-8bda-78f7a253fd66" providerId="AD" clId="Web-{52401F5C-F62E-5B75-460B-ABA0F35FEF17}" dt="2024-06-11T17:23:54.661" v="261" actId="1076"/>
        <pc:sldMkLst>
          <pc:docMk/>
          <pc:sldMk cId="182943531" sldId="275"/>
        </pc:sldMkLst>
        <pc:spChg chg="mod">
          <ac:chgData name="Andres Esteban Puerto Lara" userId="S::aepuertol@ucompensar.edu.co::a8a10573-8276-45a5-8bda-78f7a253fd66" providerId="AD" clId="Web-{52401F5C-F62E-5B75-460B-ABA0F35FEF17}" dt="2024-06-11T17:20:28.156" v="231" actId="20577"/>
          <ac:spMkLst>
            <pc:docMk/>
            <pc:sldMk cId="182943531" sldId="275"/>
            <ac:spMk id="2" creationId="{45F89D68-B3B7-E72D-F33B-15054368B74D}"/>
          </ac:spMkLst>
        </pc:spChg>
        <pc:spChg chg="mod">
          <ac:chgData name="Andres Esteban Puerto Lara" userId="S::aepuertol@ucompensar.edu.co::a8a10573-8276-45a5-8bda-78f7a253fd66" providerId="AD" clId="Web-{52401F5C-F62E-5B75-460B-ABA0F35FEF17}" dt="2024-06-11T17:23:54.661" v="261" actId="1076"/>
          <ac:spMkLst>
            <pc:docMk/>
            <pc:sldMk cId="182943531" sldId="275"/>
            <ac:spMk id="3" creationId="{E4D6860C-A4D6-1992-3811-177E5F22E279}"/>
          </ac:spMkLst>
        </pc:spChg>
      </pc:sldChg>
      <pc:sldChg chg="addSp delSp modSp add replId">
        <pc:chgData name="Andres Esteban Puerto Lara" userId="S::aepuertol@ucompensar.edu.co::a8a10573-8276-45a5-8bda-78f7a253fd66" providerId="AD" clId="Web-{52401F5C-F62E-5B75-460B-ABA0F35FEF17}" dt="2024-06-11T17:29:38.263" v="353" actId="20577"/>
        <pc:sldMkLst>
          <pc:docMk/>
          <pc:sldMk cId="2351712366" sldId="276"/>
        </pc:sldMkLst>
        <pc:spChg chg="del">
          <ac:chgData name="Andres Esteban Puerto Lara" userId="S::aepuertol@ucompensar.edu.co::a8a10573-8276-45a5-8bda-78f7a253fd66" providerId="AD" clId="Web-{52401F5C-F62E-5B75-460B-ABA0F35FEF17}" dt="2024-06-11T17:26:43.977" v="270"/>
          <ac:spMkLst>
            <pc:docMk/>
            <pc:sldMk cId="2351712366" sldId="276"/>
            <ac:spMk id="3" creationId="{E4D6860C-A4D6-1992-3811-177E5F22E279}"/>
          </ac:spMkLst>
        </pc:spChg>
        <pc:spChg chg="add mod">
          <ac:chgData name="Andres Esteban Puerto Lara" userId="S::aepuertol@ucompensar.edu.co::a8a10573-8276-45a5-8bda-78f7a253fd66" providerId="AD" clId="Web-{52401F5C-F62E-5B75-460B-ABA0F35FEF17}" dt="2024-06-11T17:28:57.230" v="307" actId="20577"/>
          <ac:spMkLst>
            <pc:docMk/>
            <pc:sldMk cId="2351712366" sldId="276"/>
            <ac:spMk id="9" creationId="{9083FEB4-4BDF-E07B-DA70-96328C8A26D5}"/>
          </ac:spMkLst>
        </pc:spChg>
        <pc:spChg chg="add mod">
          <ac:chgData name="Andres Esteban Puerto Lara" userId="S::aepuertol@ucompensar.edu.co::a8a10573-8276-45a5-8bda-78f7a253fd66" providerId="AD" clId="Web-{52401F5C-F62E-5B75-460B-ABA0F35FEF17}" dt="2024-06-11T17:29:15.825" v="328" actId="14100"/>
          <ac:spMkLst>
            <pc:docMk/>
            <pc:sldMk cId="2351712366" sldId="276"/>
            <ac:spMk id="10" creationId="{E17A30F8-A0ED-8A6F-EAD4-0A53FE524280}"/>
          </ac:spMkLst>
        </pc:spChg>
        <pc:spChg chg="add mod">
          <ac:chgData name="Andres Esteban Puerto Lara" userId="S::aepuertol@ucompensar.edu.co::a8a10573-8276-45a5-8bda-78f7a253fd66" providerId="AD" clId="Web-{52401F5C-F62E-5B75-460B-ABA0F35FEF17}" dt="2024-06-11T17:29:28.716" v="336" actId="20577"/>
          <ac:spMkLst>
            <pc:docMk/>
            <pc:sldMk cId="2351712366" sldId="276"/>
            <ac:spMk id="11" creationId="{55D134A0-62B5-27EB-CE0F-F3E62F887828}"/>
          </ac:spMkLst>
        </pc:spChg>
        <pc:spChg chg="add mod">
          <ac:chgData name="Andres Esteban Puerto Lara" userId="S::aepuertol@ucompensar.edu.co::a8a10573-8276-45a5-8bda-78f7a253fd66" providerId="AD" clId="Web-{52401F5C-F62E-5B75-460B-ABA0F35FEF17}" dt="2024-06-11T17:29:38.263" v="353" actId="20577"/>
          <ac:spMkLst>
            <pc:docMk/>
            <pc:sldMk cId="2351712366" sldId="276"/>
            <ac:spMk id="12" creationId="{F804C861-60D0-B60A-648F-F086177A5A56}"/>
          </ac:spMkLst>
        </pc:spChg>
        <pc:picChg chg="add mod">
          <ac:chgData name="Andres Esteban Puerto Lara" userId="S::aepuertol@ucompensar.edu.co::a8a10573-8276-45a5-8bda-78f7a253fd66" providerId="AD" clId="Web-{52401F5C-F62E-5B75-460B-ABA0F35FEF17}" dt="2024-06-11T17:28:41.324" v="292" actId="1076"/>
          <ac:picMkLst>
            <pc:docMk/>
            <pc:sldMk cId="2351712366" sldId="276"/>
            <ac:picMk id="4" creationId="{FE36FEE0-1C33-2340-5FDD-316FDB735294}"/>
          </ac:picMkLst>
        </pc:picChg>
        <pc:picChg chg="add mod">
          <ac:chgData name="Andres Esteban Puerto Lara" userId="S::aepuertol@ucompensar.edu.co::a8a10573-8276-45a5-8bda-78f7a253fd66" providerId="AD" clId="Web-{52401F5C-F62E-5B75-460B-ABA0F35FEF17}" dt="2024-06-11T17:28:43.058" v="293" actId="1076"/>
          <ac:picMkLst>
            <pc:docMk/>
            <pc:sldMk cId="2351712366" sldId="276"/>
            <ac:picMk id="6" creationId="{E1D0DF10-E507-F2F0-E6B9-E79A7869536A}"/>
          </ac:picMkLst>
        </pc:picChg>
        <pc:picChg chg="add mod">
          <ac:chgData name="Andres Esteban Puerto Lara" userId="S::aepuertol@ucompensar.edu.co::a8a10573-8276-45a5-8bda-78f7a253fd66" providerId="AD" clId="Web-{52401F5C-F62E-5B75-460B-ABA0F35FEF17}" dt="2024-06-11T17:28:20.245" v="287" actId="14100"/>
          <ac:picMkLst>
            <pc:docMk/>
            <pc:sldMk cId="2351712366" sldId="276"/>
            <ac:picMk id="7" creationId="{FF7B3537-5973-349F-9E9D-FA8409B0EAE2}"/>
          </ac:picMkLst>
        </pc:picChg>
        <pc:picChg chg="add mod">
          <ac:chgData name="Andres Esteban Puerto Lara" userId="S::aepuertol@ucompensar.edu.co::a8a10573-8276-45a5-8bda-78f7a253fd66" providerId="AD" clId="Web-{52401F5C-F62E-5B75-460B-ABA0F35FEF17}" dt="2024-06-11T17:28:39.402" v="291" actId="1076"/>
          <ac:picMkLst>
            <pc:docMk/>
            <pc:sldMk cId="2351712366" sldId="276"/>
            <ac:picMk id="8" creationId="{289DB22E-9E32-F4D8-2421-6ED830D72CBF}"/>
          </ac:picMkLst>
        </pc:picChg>
      </pc:sldChg>
      <pc:sldChg chg="addSp delSp modSp add replId">
        <pc:chgData name="Andres Esteban Puerto Lara" userId="S::aepuertol@ucompensar.edu.co::a8a10573-8276-45a5-8bda-78f7a253fd66" providerId="AD" clId="Web-{52401F5C-F62E-5B75-460B-ABA0F35FEF17}" dt="2024-06-11T17:51:16.824" v="435" actId="20577"/>
        <pc:sldMkLst>
          <pc:docMk/>
          <pc:sldMk cId="2940920959" sldId="277"/>
        </pc:sldMkLst>
        <pc:spChg chg="mod">
          <ac:chgData name="Andres Esteban Puerto Lara" userId="S::aepuertol@ucompensar.edu.co::a8a10573-8276-45a5-8bda-78f7a253fd66" providerId="AD" clId="Web-{52401F5C-F62E-5B75-460B-ABA0F35FEF17}" dt="2024-06-11T17:51:16.824" v="435" actId="20577"/>
          <ac:spMkLst>
            <pc:docMk/>
            <pc:sldMk cId="2940920959" sldId="277"/>
            <ac:spMk id="2" creationId="{45F89D68-B3B7-E72D-F33B-15054368B74D}"/>
          </ac:spMkLst>
        </pc:spChg>
        <pc:spChg chg="del">
          <ac:chgData name="Andres Esteban Puerto Lara" userId="S::aepuertol@ucompensar.edu.co::a8a10573-8276-45a5-8bda-78f7a253fd66" providerId="AD" clId="Web-{52401F5C-F62E-5B75-460B-ABA0F35FEF17}" dt="2024-06-11T17:48:32.414" v="402"/>
          <ac:spMkLst>
            <pc:docMk/>
            <pc:sldMk cId="2940920959" sldId="277"/>
            <ac:spMk id="9" creationId="{9083FEB4-4BDF-E07B-DA70-96328C8A26D5}"/>
          </ac:spMkLst>
        </pc:spChg>
        <pc:spChg chg="del">
          <ac:chgData name="Andres Esteban Puerto Lara" userId="S::aepuertol@ucompensar.edu.co::a8a10573-8276-45a5-8bda-78f7a253fd66" providerId="AD" clId="Web-{52401F5C-F62E-5B75-460B-ABA0F35FEF17}" dt="2024-06-11T17:48:31.367" v="401"/>
          <ac:spMkLst>
            <pc:docMk/>
            <pc:sldMk cId="2940920959" sldId="277"/>
            <ac:spMk id="10" creationId="{E17A30F8-A0ED-8A6F-EAD4-0A53FE524280}"/>
          </ac:spMkLst>
        </pc:spChg>
        <pc:spChg chg="del">
          <ac:chgData name="Andres Esteban Puerto Lara" userId="S::aepuertol@ucompensar.edu.co::a8a10573-8276-45a5-8bda-78f7a253fd66" providerId="AD" clId="Web-{52401F5C-F62E-5B75-460B-ABA0F35FEF17}" dt="2024-06-11T17:48:28.133" v="399"/>
          <ac:spMkLst>
            <pc:docMk/>
            <pc:sldMk cId="2940920959" sldId="277"/>
            <ac:spMk id="11" creationId="{55D134A0-62B5-27EB-CE0F-F3E62F887828}"/>
          </ac:spMkLst>
        </pc:spChg>
        <pc:spChg chg="del">
          <ac:chgData name="Andres Esteban Puerto Lara" userId="S::aepuertol@ucompensar.edu.co::a8a10573-8276-45a5-8bda-78f7a253fd66" providerId="AD" clId="Web-{52401F5C-F62E-5B75-460B-ABA0F35FEF17}" dt="2024-06-11T17:48:29.242" v="400"/>
          <ac:spMkLst>
            <pc:docMk/>
            <pc:sldMk cId="2940920959" sldId="277"/>
            <ac:spMk id="12" creationId="{F804C861-60D0-B60A-648F-F086177A5A56}"/>
          </ac:spMkLst>
        </pc:spChg>
        <pc:spChg chg="add mod">
          <ac:chgData name="Andres Esteban Puerto Lara" userId="S::aepuertol@ucompensar.edu.co::a8a10573-8276-45a5-8bda-78f7a253fd66" providerId="AD" clId="Web-{52401F5C-F62E-5B75-460B-ABA0F35FEF17}" dt="2024-06-11T17:50:35.370" v="428" actId="14100"/>
          <ac:spMkLst>
            <pc:docMk/>
            <pc:sldMk cId="2940920959" sldId="277"/>
            <ac:spMk id="106" creationId="{155F2CBD-B452-0714-46DC-787E6A0AB69F}"/>
          </ac:spMkLst>
        </pc:spChg>
        <pc:graphicFrameChg chg="add del mod modGraphic">
          <ac:chgData name="Andres Esteban Puerto Lara" userId="S::aepuertol@ucompensar.edu.co::a8a10573-8276-45a5-8bda-78f7a253fd66" providerId="AD" clId="Web-{52401F5C-F62E-5B75-460B-ABA0F35FEF17}" dt="2024-06-11T17:49:54.604" v="415"/>
          <ac:graphicFrameMkLst>
            <pc:docMk/>
            <pc:sldMk cId="2940920959" sldId="277"/>
            <ac:graphicFrameMk id="3" creationId="{E8210375-D01B-B5CC-2417-BCB225044380}"/>
          </ac:graphicFrameMkLst>
        </pc:graphicFrameChg>
        <pc:picChg chg="del">
          <ac:chgData name="Andres Esteban Puerto Lara" userId="S::aepuertol@ucompensar.edu.co::a8a10573-8276-45a5-8bda-78f7a253fd66" providerId="AD" clId="Web-{52401F5C-F62E-5B75-460B-ABA0F35FEF17}" dt="2024-06-11T17:48:25.383" v="395"/>
          <ac:picMkLst>
            <pc:docMk/>
            <pc:sldMk cId="2940920959" sldId="277"/>
            <ac:picMk id="4" creationId="{FE36FEE0-1C33-2340-5FDD-316FDB735294}"/>
          </ac:picMkLst>
        </pc:picChg>
        <pc:picChg chg="del">
          <ac:chgData name="Andres Esteban Puerto Lara" userId="S::aepuertol@ucompensar.edu.co::a8a10573-8276-45a5-8bda-78f7a253fd66" providerId="AD" clId="Web-{52401F5C-F62E-5B75-460B-ABA0F35FEF17}" dt="2024-06-11T17:48:26.086" v="396"/>
          <ac:picMkLst>
            <pc:docMk/>
            <pc:sldMk cId="2940920959" sldId="277"/>
            <ac:picMk id="6" creationId="{E1D0DF10-E507-F2F0-E6B9-E79A7869536A}"/>
          </ac:picMkLst>
        </pc:picChg>
        <pc:picChg chg="del">
          <ac:chgData name="Andres Esteban Puerto Lara" userId="S::aepuertol@ucompensar.edu.co::a8a10573-8276-45a5-8bda-78f7a253fd66" providerId="AD" clId="Web-{52401F5C-F62E-5B75-460B-ABA0F35FEF17}" dt="2024-06-11T17:48:27.086" v="398"/>
          <ac:picMkLst>
            <pc:docMk/>
            <pc:sldMk cId="2940920959" sldId="277"/>
            <ac:picMk id="7" creationId="{FF7B3537-5973-349F-9E9D-FA8409B0EAE2}"/>
          </ac:picMkLst>
        </pc:picChg>
        <pc:picChg chg="del">
          <ac:chgData name="Andres Esteban Puerto Lara" userId="S::aepuertol@ucompensar.edu.co::a8a10573-8276-45a5-8bda-78f7a253fd66" providerId="AD" clId="Web-{52401F5C-F62E-5B75-460B-ABA0F35FEF17}" dt="2024-06-11T17:48:26.445" v="397"/>
          <ac:picMkLst>
            <pc:docMk/>
            <pc:sldMk cId="2940920959" sldId="277"/>
            <ac:picMk id="8" creationId="{289DB22E-9E32-F4D8-2421-6ED830D72CBF}"/>
          </ac:picMkLst>
        </pc:picChg>
      </pc:sldChg>
      <pc:sldChg chg="delSp modSp add del replId">
        <pc:chgData name="Andres Esteban Puerto Lara" userId="S::aepuertol@ucompensar.edu.co::a8a10573-8276-45a5-8bda-78f7a253fd66" providerId="AD" clId="Web-{52401F5C-F62E-5B75-460B-ABA0F35FEF17}" dt="2024-06-11T17:51:05.777" v="433"/>
        <pc:sldMkLst>
          <pc:docMk/>
          <pc:sldMk cId="1821481657" sldId="278"/>
        </pc:sldMkLst>
        <pc:spChg chg="del mod">
          <ac:chgData name="Andres Esteban Puerto Lara" userId="S::aepuertol@ucompensar.edu.co::a8a10573-8276-45a5-8bda-78f7a253fd66" providerId="AD" clId="Web-{52401F5C-F62E-5B75-460B-ABA0F35FEF17}" dt="2024-06-11T17:50:50.292" v="432"/>
          <ac:spMkLst>
            <pc:docMk/>
            <pc:sldMk cId="1821481657" sldId="278"/>
            <ac:spMk id="106" creationId="{155F2CBD-B452-0714-46DC-787E6A0AB69F}"/>
          </ac:spMkLst>
        </pc:spChg>
      </pc:sldChg>
    </pc:docChg>
  </pc:docChgLst>
  <pc:docChgLst>
    <pc:chgData name="Luisa Fernanda Aponte Saavedra" userId="326d66aa-aa55-441f-a189-dfcf1662476a" providerId="ADAL" clId="{4B0A60D2-7506-4445-99ED-2CDF68096225}"/>
    <pc:docChg chg="undo custSel addSld delSld modSld sldOrd">
      <pc:chgData name="Luisa Fernanda Aponte Saavedra" userId="326d66aa-aa55-441f-a189-dfcf1662476a" providerId="ADAL" clId="{4B0A60D2-7506-4445-99ED-2CDF68096225}" dt="2023-10-04T21:10:18.819" v="291" actId="700"/>
      <pc:docMkLst>
        <pc:docMk/>
      </pc:docMkLst>
      <pc:sldChg chg="mod modClrScheme chgLayout">
        <pc:chgData name="Luisa Fernanda Aponte Saavedra" userId="326d66aa-aa55-441f-a189-dfcf1662476a" providerId="ADAL" clId="{4B0A60D2-7506-4445-99ED-2CDF68096225}" dt="2023-10-04T21:10:18.819" v="291" actId="700"/>
        <pc:sldMkLst>
          <pc:docMk/>
          <pc:sldMk cId="1410733217" sldId="262"/>
        </pc:sldMkLst>
      </pc:sldChg>
      <pc:sldChg chg="addSp modSp del mod">
        <pc:chgData name="Luisa Fernanda Aponte Saavedra" userId="326d66aa-aa55-441f-a189-dfcf1662476a" providerId="ADAL" clId="{4B0A60D2-7506-4445-99ED-2CDF68096225}" dt="2023-10-04T21:04:54.345" v="215" actId="47"/>
        <pc:sldMkLst>
          <pc:docMk/>
          <pc:sldMk cId="3610401329" sldId="273"/>
        </pc:sldMkLst>
        <pc:spChg chg="add mod">
          <ac:chgData name="Luisa Fernanda Aponte Saavedra" userId="326d66aa-aa55-441f-a189-dfcf1662476a" providerId="ADAL" clId="{4B0A60D2-7506-4445-99ED-2CDF68096225}" dt="2023-10-04T21:03:02.179" v="46" actId="20577"/>
          <ac:spMkLst>
            <pc:docMk/>
            <pc:sldMk cId="3610401329" sldId="273"/>
            <ac:spMk id="2" creationId="{0A9E1715-53CA-4044-CE1A-ABBE80E9AC97}"/>
          </ac:spMkLst>
        </pc:spChg>
        <pc:spChg chg="add mod">
          <ac:chgData name="Luisa Fernanda Aponte Saavedra" userId="326d66aa-aa55-441f-a189-dfcf1662476a" providerId="ADAL" clId="{4B0A60D2-7506-4445-99ED-2CDF68096225}" dt="2023-10-04T21:04:11.581" v="189" actId="20577"/>
          <ac:spMkLst>
            <pc:docMk/>
            <pc:sldMk cId="3610401329" sldId="273"/>
            <ac:spMk id="3" creationId="{82BACE64-2BF8-7280-69C8-2878EE220221}"/>
          </ac:spMkLst>
        </pc:spChg>
      </pc:sldChg>
      <pc:sldChg chg="addSp delSp modSp add mod ord modClrScheme chgLayout">
        <pc:chgData name="Luisa Fernanda Aponte Saavedra" userId="326d66aa-aa55-441f-a189-dfcf1662476a" providerId="ADAL" clId="{4B0A60D2-7506-4445-99ED-2CDF68096225}" dt="2023-10-04T21:08:24.473" v="290" actId="1036"/>
        <pc:sldMkLst>
          <pc:docMk/>
          <pc:sldMk cId="1861983949" sldId="274"/>
        </pc:sldMkLst>
        <pc:spChg chg="add mod">
          <ac:chgData name="Luisa Fernanda Aponte Saavedra" userId="326d66aa-aa55-441f-a189-dfcf1662476a" providerId="ADAL" clId="{4B0A60D2-7506-4445-99ED-2CDF68096225}" dt="2023-10-04T21:08:24.473" v="290" actId="1036"/>
          <ac:spMkLst>
            <pc:docMk/>
            <pc:sldMk cId="1861983949" sldId="274"/>
            <ac:spMk id="3" creationId="{296BCF9D-CD38-1AC4-8CF2-C608258E7834}"/>
          </ac:spMkLst>
        </pc:spChg>
        <pc:spChg chg="del">
          <ac:chgData name="Luisa Fernanda Aponte Saavedra" userId="326d66aa-aa55-441f-a189-dfcf1662476a" providerId="ADAL" clId="{4B0A60D2-7506-4445-99ED-2CDF68096225}" dt="2023-10-04T21:05:03.618" v="217" actId="478"/>
          <ac:spMkLst>
            <pc:docMk/>
            <pc:sldMk cId="1861983949" sldId="274"/>
            <ac:spMk id="390" creationId="{0E6118E0-B332-ABA2-E199-DF1601A7A500}"/>
          </ac:spMkLst>
        </pc:spChg>
        <pc:spChg chg="del">
          <ac:chgData name="Luisa Fernanda Aponte Saavedra" userId="326d66aa-aa55-441f-a189-dfcf1662476a" providerId="ADAL" clId="{4B0A60D2-7506-4445-99ED-2CDF68096225}" dt="2023-10-04T21:05:03.618" v="217" actId="478"/>
          <ac:spMkLst>
            <pc:docMk/>
            <pc:sldMk cId="1861983949" sldId="274"/>
            <ac:spMk id="563" creationId="{A073CB12-49E0-1013-9A1E-F6BA0853E0EE}"/>
          </ac:spMkLst>
        </pc:spChg>
        <pc:spChg chg="del">
          <ac:chgData name="Luisa Fernanda Aponte Saavedra" userId="326d66aa-aa55-441f-a189-dfcf1662476a" providerId="ADAL" clId="{4B0A60D2-7506-4445-99ED-2CDF68096225}" dt="2023-10-04T21:05:03.618" v="217" actId="478"/>
          <ac:spMkLst>
            <pc:docMk/>
            <pc:sldMk cId="1861983949" sldId="274"/>
            <ac:spMk id="569" creationId="{B9C8C853-94EE-9138-57E9-2B317950A535}"/>
          </ac:spMkLst>
        </pc:spChg>
        <pc:spChg chg="del">
          <ac:chgData name="Luisa Fernanda Aponte Saavedra" userId="326d66aa-aa55-441f-a189-dfcf1662476a" providerId="ADAL" clId="{4B0A60D2-7506-4445-99ED-2CDF68096225}" dt="2023-10-04T21:05:03.618" v="217" actId="478"/>
          <ac:spMkLst>
            <pc:docMk/>
            <pc:sldMk cId="1861983949" sldId="274"/>
            <ac:spMk id="641" creationId="{FC402F34-F20E-45D1-B989-7D720B0C93B5}"/>
          </ac:spMkLst>
        </pc:spChg>
        <pc:spChg chg="del">
          <ac:chgData name="Luisa Fernanda Aponte Saavedra" userId="326d66aa-aa55-441f-a189-dfcf1662476a" providerId="ADAL" clId="{4B0A60D2-7506-4445-99ED-2CDF68096225}" dt="2023-10-04T21:05:06.274" v="218" actId="478"/>
          <ac:spMkLst>
            <pc:docMk/>
            <pc:sldMk cId="1861983949" sldId="274"/>
            <ac:spMk id="697" creationId="{F8494BBE-BF2D-FE8C-A605-2307E5A854D6}"/>
          </ac:spMkLst>
        </pc:spChg>
        <pc:spChg chg="mod">
          <ac:chgData name="Luisa Fernanda Aponte Saavedra" userId="326d66aa-aa55-441f-a189-dfcf1662476a" providerId="ADAL" clId="{4B0A60D2-7506-4445-99ED-2CDF68096225}" dt="2023-10-04T21:08:24.473" v="290" actId="1036"/>
          <ac:spMkLst>
            <pc:docMk/>
            <pc:sldMk cId="1861983949" sldId="274"/>
            <ac:spMk id="698" creationId="{0F6D8CC7-F2C1-D335-9666-8EEB0BA2C369}"/>
          </ac:spMkLst>
        </pc:spChg>
        <pc:spChg chg="mod">
          <ac:chgData name="Luisa Fernanda Aponte Saavedra" userId="326d66aa-aa55-441f-a189-dfcf1662476a" providerId="ADAL" clId="{4B0A60D2-7506-4445-99ED-2CDF68096225}" dt="2023-10-04T21:08:24.473" v="290" actId="1036"/>
          <ac:spMkLst>
            <pc:docMk/>
            <pc:sldMk cId="1861983949" sldId="274"/>
            <ac:spMk id="699" creationId="{84B8308D-3B2F-4E6F-B2B0-6FB5CE3E4B35}"/>
          </ac:spMkLst>
        </pc:spChg>
        <pc:grpChg chg="del">
          <ac:chgData name="Luisa Fernanda Aponte Saavedra" userId="326d66aa-aa55-441f-a189-dfcf1662476a" providerId="ADAL" clId="{4B0A60D2-7506-4445-99ED-2CDF68096225}" dt="2023-10-04T21:05:03.618" v="217" actId="478"/>
          <ac:grpSpMkLst>
            <pc:docMk/>
            <pc:sldMk cId="1861983949" sldId="274"/>
            <ac:grpSpMk id="351" creationId="{7BF0E924-5F3A-024A-F7AE-1A5EA3C68CEE}"/>
          </ac:grpSpMkLst>
        </pc:grpChg>
        <pc:grpChg chg="del">
          <ac:chgData name="Luisa Fernanda Aponte Saavedra" userId="326d66aa-aa55-441f-a189-dfcf1662476a" providerId="ADAL" clId="{4B0A60D2-7506-4445-99ED-2CDF68096225}" dt="2023-10-04T21:05:03.618" v="217" actId="478"/>
          <ac:grpSpMkLst>
            <pc:docMk/>
            <pc:sldMk cId="1861983949" sldId="274"/>
            <ac:grpSpMk id="359" creationId="{D93BE8B4-D7BD-DED5-758D-6FAF19F9946C}"/>
          </ac:grpSpMkLst>
        </pc:grpChg>
        <pc:grpChg chg="del">
          <ac:chgData name="Luisa Fernanda Aponte Saavedra" userId="326d66aa-aa55-441f-a189-dfcf1662476a" providerId="ADAL" clId="{4B0A60D2-7506-4445-99ED-2CDF68096225}" dt="2023-10-04T21:05:03.618" v="217" actId="478"/>
          <ac:grpSpMkLst>
            <pc:docMk/>
            <pc:sldMk cId="1861983949" sldId="274"/>
            <ac:grpSpMk id="363" creationId="{02CEA7E4-F19F-D779-18BC-1DBCDB0C0DF5}"/>
          </ac:grpSpMkLst>
        </pc:grpChg>
        <pc:grpChg chg="del">
          <ac:chgData name="Luisa Fernanda Aponte Saavedra" userId="326d66aa-aa55-441f-a189-dfcf1662476a" providerId="ADAL" clId="{4B0A60D2-7506-4445-99ED-2CDF68096225}" dt="2023-10-04T21:05:03.618" v="217" actId="478"/>
          <ac:grpSpMkLst>
            <pc:docMk/>
            <pc:sldMk cId="1861983949" sldId="274"/>
            <ac:grpSpMk id="369" creationId="{7587C0C0-23E0-614B-33E6-D5E0A7830D20}"/>
          </ac:grpSpMkLst>
        </pc:grpChg>
        <pc:grpChg chg="del">
          <ac:chgData name="Luisa Fernanda Aponte Saavedra" userId="326d66aa-aa55-441f-a189-dfcf1662476a" providerId="ADAL" clId="{4B0A60D2-7506-4445-99ED-2CDF68096225}" dt="2023-10-04T21:05:03.618" v="217" actId="478"/>
          <ac:grpSpMkLst>
            <pc:docMk/>
            <pc:sldMk cId="1861983949" sldId="274"/>
            <ac:grpSpMk id="372" creationId="{38E0D892-3A05-92E8-7E70-B6CDA13DC7F4}"/>
          </ac:grpSpMkLst>
        </pc:grpChg>
        <pc:grpChg chg="del">
          <ac:chgData name="Luisa Fernanda Aponte Saavedra" userId="326d66aa-aa55-441f-a189-dfcf1662476a" providerId="ADAL" clId="{4B0A60D2-7506-4445-99ED-2CDF68096225}" dt="2023-10-04T21:05:03.618" v="217" actId="478"/>
          <ac:grpSpMkLst>
            <pc:docMk/>
            <pc:sldMk cId="1861983949" sldId="274"/>
            <ac:grpSpMk id="378" creationId="{9DE0B7E5-C0FC-E981-B3B7-E5C59FBAE139}"/>
          </ac:grpSpMkLst>
        </pc:grpChg>
        <pc:grpChg chg="del">
          <ac:chgData name="Luisa Fernanda Aponte Saavedra" userId="326d66aa-aa55-441f-a189-dfcf1662476a" providerId="ADAL" clId="{4B0A60D2-7506-4445-99ED-2CDF68096225}" dt="2023-10-04T21:05:03.618" v="217" actId="478"/>
          <ac:grpSpMkLst>
            <pc:docMk/>
            <pc:sldMk cId="1861983949" sldId="274"/>
            <ac:grpSpMk id="386" creationId="{24407191-597F-650D-0BAB-9368733863B7}"/>
          </ac:grpSpMkLst>
        </pc:grpChg>
        <pc:grpChg chg="del">
          <ac:chgData name="Luisa Fernanda Aponte Saavedra" userId="326d66aa-aa55-441f-a189-dfcf1662476a" providerId="ADAL" clId="{4B0A60D2-7506-4445-99ED-2CDF68096225}" dt="2023-10-04T21:05:03.618" v="217" actId="478"/>
          <ac:grpSpMkLst>
            <pc:docMk/>
            <pc:sldMk cId="1861983949" sldId="274"/>
            <ac:grpSpMk id="391" creationId="{B94F25B5-1442-19D2-2441-C7804F717694}"/>
          </ac:grpSpMkLst>
        </pc:grpChg>
        <pc:grpChg chg="del">
          <ac:chgData name="Luisa Fernanda Aponte Saavedra" userId="326d66aa-aa55-441f-a189-dfcf1662476a" providerId="ADAL" clId="{4B0A60D2-7506-4445-99ED-2CDF68096225}" dt="2023-10-04T21:05:03.618" v="217" actId="478"/>
          <ac:grpSpMkLst>
            <pc:docMk/>
            <pc:sldMk cId="1861983949" sldId="274"/>
            <ac:grpSpMk id="395" creationId="{02152C4C-DCA5-819B-F160-1EDCFD8F2075}"/>
          </ac:grpSpMkLst>
        </pc:grpChg>
        <pc:grpChg chg="del">
          <ac:chgData name="Luisa Fernanda Aponte Saavedra" userId="326d66aa-aa55-441f-a189-dfcf1662476a" providerId="ADAL" clId="{4B0A60D2-7506-4445-99ED-2CDF68096225}" dt="2023-10-04T21:05:03.618" v="217" actId="478"/>
          <ac:grpSpMkLst>
            <pc:docMk/>
            <pc:sldMk cId="1861983949" sldId="274"/>
            <ac:grpSpMk id="401" creationId="{6CFAF13B-1BF3-D734-F38E-0E40E75C0828}"/>
          </ac:grpSpMkLst>
        </pc:grpChg>
        <pc:grpChg chg="del">
          <ac:chgData name="Luisa Fernanda Aponte Saavedra" userId="326d66aa-aa55-441f-a189-dfcf1662476a" providerId="ADAL" clId="{4B0A60D2-7506-4445-99ED-2CDF68096225}" dt="2023-10-04T21:05:03.618" v="217" actId="478"/>
          <ac:grpSpMkLst>
            <pc:docMk/>
            <pc:sldMk cId="1861983949" sldId="274"/>
            <ac:grpSpMk id="409" creationId="{721E8379-5C3B-B8EF-C14E-5865072250B2}"/>
          </ac:grpSpMkLst>
        </pc:grpChg>
        <pc:grpChg chg="del">
          <ac:chgData name="Luisa Fernanda Aponte Saavedra" userId="326d66aa-aa55-441f-a189-dfcf1662476a" providerId="ADAL" clId="{4B0A60D2-7506-4445-99ED-2CDF68096225}" dt="2023-10-04T21:05:03.618" v="217" actId="478"/>
          <ac:grpSpMkLst>
            <pc:docMk/>
            <pc:sldMk cId="1861983949" sldId="274"/>
            <ac:grpSpMk id="415" creationId="{174DF12A-A1A3-9D96-6269-5A186C386377}"/>
          </ac:grpSpMkLst>
        </pc:grpChg>
        <pc:grpChg chg="del">
          <ac:chgData name="Luisa Fernanda Aponte Saavedra" userId="326d66aa-aa55-441f-a189-dfcf1662476a" providerId="ADAL" clId="{4B0A60D2-7506-4445-99ED-2CDF68096225}" dt="2023-10-04T21:05:03.618" v="217" actId="478"/>
          <ac:grpSpMkLst>
            <pc:docMk/>
            <pc:sldMk cId="1861983949" sldId="274"/>
            <ac:grpSpMk id="420" creationId="{89F914EA-8540-4636-6872-1AC33B6D6437}"/>
          </ac:grpSpMkLst>
        </pc:grpChg>
        <pc:grpChg chg="del">
          <ac:chgData name="Luisa Fernanda Aponte Saavedra" userId="326d66aa-aa55-441f-a189-dfcf1662476a" providerId="ADAL" clId="{4B0A60D2-7506-4445-99ED-2CDF68096225}" dt="2023-10-04T21:05:03.618" v="217" actId="478"/>
          <ac:grpSpMkLst>
            <pc:docMk/>
            <pc:sldMk cId="1861983949" sldId="274"/>
            <ac:grpSpMk id="426" creationId="{5BEC3E43-CBC7-E184-CFD1-5013DFF11713}"/>
          </ac:grpSpMkLst>
        </pc:grpChg>
        <pc:grpChg chg="del">
          <ac:chgData name="Luisa Fernanda Aponte Saavedra" userId="326d66aa-aa55-441f-a189-dfcf1662476a" providerId="ADAL" clId="{4B0A60D2-7506-4445-99ED-2CDF68096225}" dt="2023-10-04T21:05:03.618" v="217" actId="478"/>
          <ac:grpSpMkLst>
            <pc:docMk/>
            <pc:sldMk cId="1861983949" sldId="274"/>
            <ac:grpSpMk id="434" creationId="{119905FE-40EB-1D11-CD51-B24546FE779D}"/>
          </ac:grpSpMkLst>
        </pc:grpChg>
        <pc:grpChg chg="del">
          <ac:chgData name="Luisa Fernanda Aponte Saavedra" userId="326d66aa-aa55-441f-a189-dfcf1662476a" providerId="ADAL" clId="{4B0A60D2-7506-4445-99ED-2CDF68096225}" dt="2023-10-04T21:05:03.618" v="217" actId="478"/>
          <ac:grpSpMkLst>
            <pc:docMk/>
            <pc:sldMk cId="1861983949" sldId="274"/>
            <ac:grpSpMk id="440" creationId="{EA60DFE8-7E29-49DF-D6AB-34FD994EE4FA}"/>
          </ac:grpSpMkLst>
        </pc:grpChg>
        <pc:grpChg chg="del">
          <ac:chgData name="Luisa Fernanda Aponte Saavedra" userId="326d66aa-aa55-441f-a189-dfcf1662476a" providerId="ADAL" clId="{4B0A60D2-7506-4445-99ED-2CDF68096225}" dt="2023-10-04T21:05:03.618" v="217" actId="478"/>
          <ac:grpSpMkLst>
            <pc:docMk/>
            <pc:sldMk cId="1861983949" sldId="274"/>
            <ac:grpSpMk id="445" creationId="{A0A3B547-071E-1C41-562A-16E4293F6563}"/>
          </ac:grpSpMkLst>
        </pc:grpChg>
        <pc:grpChg chg="del">
          <ac:chgData name="Luisa Fernanda Aponte Saavedra" userId="326d66aa-aa55-441f-a189-dfcf1662476a" providerId="ADAL" clId="{4B0A60D2-7506-4445-99ED-2CDF68096225}" dt="2023-10-04T21:05:03.618" v="217" actId="478"/>
          <ac:grpSpMkLst>
            <pc:docMk/>
            <pc:sldMk cId="1861983949" sldId="274"/>
            <ac:grpSpMk id="451" creationId="{E206DF01-5896-3110-3FA8-71DA537ADA35}"/>
          </ac:grpSpMkLst>
        </pc:grpChg>
        <pc:grpChg chg="del">
          <ac:chgData name="Luisa Fernanda Aponte Saavedra" userId="326d66aa-aa55-441f-a189-dfcf1662476a" providerId="ADAL" clId="{4B0A60D2-7506-4445-99ED-2CDF68096225}" dt="2023-10-04T21:05:03.618" v="217" actId="478"/>
          <ac:grpSpMkLst>
            <pc:docMk/>
            <pc:sldMk cId="1861983949" sldId="274"/>
            <ac:grpSpMk id="462" creationId="{AE1767A5-0E5A-919E-6D6E-58CEBFB684F5}"/>
          </ac:grpSpMkLst>
        </pc:grpChg>
        <pc:grpChg chg="del">
          <ac:chgData name="Luisa Fernanda Aponte Saavedra" userId="326d66aa-aa55-441f-a189-dfcf1662476a" providerId="ADAL" clId="{4B0A60D2-7506-4445-99ED-2CDF68096225}" dt="2023-10-04T21:05:03.618" v="217" actId="478"/>
          <ac:grpSpMkLst>
            <pc:docMk/>
            <pc:sldMk cId="1861983949" sldId="274"/>
            <ac:grpSpMk id="471" creationId="{68154998-C3DD-C5D5-A9D8-B63AA7F9EA59}"/>
          </ac:grpSpMkLst>
        </pc:grpChg>
        <pc:grpChg chg="del">
          <ac:chgData name="Luisa Fernanda Aponte Saavedra" userId="326d66aa-aa55-441f-a189-dfcf1662476a" providerId="ADAL" clId="{4B0A60D2-7506-4445-99ED-2CDF68096225}" dt="2023-10-04T21:05:03.618" v="217" actId="478"/>
          <ac:grpSpMkLst>
            <pc:docMk/>
            <pc:sldMk cId="1861983949" sldId="274"/>
            <ac:grpSpMk id="495" creationId="{5BBCE683-9418-7F01-6F9B-0D8FDBFC13C0}"/>
          </ac:grpSpMkLst>
        </pc:grpChg>
        <pc:grpChg chg="del">
          <ac:chgData name="Luisa Fernanda Aponte Saavedra" userId="326d66aa-aa55-441f-a189-dfcf1662476a" providerId="ADAL" clId="{4B0A60D2-7506-4445-99ED-2CDF68096225}" dt="2023-10-04T21:05:03.618" v="217" actId="478"/>
          <ac:grpSpMkLst>
            <pc:docMk/>
            <pc:sldMk cId="1861983949" sldId="274"/>
            <ac:grpSpMk id="501" creationId="{A2BF6ADB-84DB-C4FB-C689-A47DB1D297DF}"/>
          </ac:grpSpMkLst>
        </pc:grpChg>
        <pc:grpChg chg="del">
          <ac:chgData name="Luisa Fernanda Aponte Saavedra" userId="326d66aa-aa55-441f-a189-dfcf1662476a" providerId="ADAL" clId="{4B0A60D2-7506-4445-99ED-2CDF68096225}" dt="2023-10-04T21:05:03.618" v="217" actId="478"/>
          <ac:grpSpMkLst>
            <pc:docMk/>
            <pc:sldMk cId="1861983949" sldId="274"/>
            <ac:grpSpMk id="505" creationId="{1793027B-103E-3B54-0CF1-77D9EDF3AE39}"/>
          </ac:grpSpMkLst>
        </pc:grpChg>
        <pc:grpChg chg="del">
          <ac:chgData name="Luisa Fernanda Aponte Saavedra" userId="326d66aa-aa55-441f-a189-dfcf1662476a" providerId="ADAL" clId="{4B0A60D2-7506-4445-99ED-2CDF68096225}" dt="2023-10-04T21:05:03.618" v="217" actId="478"/>
          <ac:grpSpMkLst>
            <pc:docMk/>
            <pc:sldMk cId="1861983949" sldId="274"/>
            <ac:grpSpMk id="514" creationId="{63C16052-3490-3180-48A8-667FF77BAC84}"/>
          </ac:grpSpMkLst>
        </pc:grpChg>
        <pc:grpChg chg="del">
          <ac:chgData name="Luisa Fernanda Aponte Saavedra" userId="326d66aa-aa55-441f-a189-dfcf1662476a" providerId="ADAL" clId="{4B0A60D2-7506-4445-99ED-2CDF68096225}" dt="2023-10-04T21:05:03.618" v="217" actId="478"/>
          <ac:grpSpMkLst>
            <pc:docMk/>
            <pc:sldMk cId="1861983949" sldId="274"/>
            <ac:grpSpMk id="523" creationId="{D03B5585-D786-0EBB-8722-D4686623F668}"/>
          </ac:grpSpMkLst>
        </pc:grpChg>
        <pc:grpChg chg="del">
          <ac:chgData name="Luisa Fernanda Aponte Saavedra" userId="326d66aa-aa55-441f-a189-dfcf1662476a" providerId="ADAL" clId="{4B0A60D2-7506-4445-99ED-2CDF68096225}" dt="2023-10-04T21:05:03.618" v="217" actId="478"/>
          <ac:grpSpMkLst>
            <pc:docMk/>
            <pc:sldMk cId="1861983949" sldId="274"/>
            <ac:grpSpMk id="532" creationId="{012F688A-202B-6858-C572-7C458216F892}"/>
          </ac:grpSpMkLst>
        </pc:grpChg>
        <pc:grpChg chg="del">
          <ac:chgData name="Luisa Fernanda Aponte Saavedra" userId="326d66aa-aa55-441f-a189-dfcf1662476a" providerId="ADAL" clId="{4B0A60D2-7506-4445-99ED-2CDF68096225}" dt="2023-10-04T21:05:03.618" v="217" actId="478"/>
          <ac:grpSpMkLst>
            <pc:docMk/>
            <pc:sldMk cId="1861983949" sldId="274"/>
            <ac:grpSpMk id="544" creationId="{CB1C476F-24A5-D289-ACAD-08AE8B558D58}"/>
          </ac:grpSpMkLst>
        </pc:grpChg>
        <pc:grpChg chg="del">
          <ac:chgData name="Luisa Fernanda Aponte Saavedra" userId="326d66aa-aa55-441f-a189-dfcf1662476a" providerId="ADAL" clId="{4B0A60D2-7506-4445-99ED-2CDF68096225}" dt="2023-10-04T21:05:03.618" v="217" actId="478"/>
          <ac:grpSpMkLst>
            <pc:docMk/>
            <pc:sldMk cId="1861983949" sldId="274"/>
            <ac:grpSpMk id="553" creationId="{7A7BA737-3530-9075-9288-4B23879326C4}"/>
          </ac:grpSpMkLst>
        </pc:grpChg>
        <pc:grpChg chg="del">
          <ac:chgData name="Luisa Fernanda Aponte Saavedra" userId="326d66aa-aa55-441f-a189-dfcf1662476a" providerId="ADAL" clId="{4B0A60D2-7506-4445-99ED-2CDF68096225}" dt="2023-10-04T21:05:03.618" v="217" actId="478"/>
          <ac:grpSpMkLst>
            <pc:docMk/>
            <pc:sldMk cId="1861983949" sldId="274"/>
            <ac:grpSpMk id="564" creationId="{75BF2077-D78C-4C92-413A-ECBE84BE1B09}"/>
          </ac:grpSpMkLst>
        </pc:grpChg>
        <pc:grpChg chg="del">
          <ac:chgData name="Luisa Fernanda Aponte Saavedra" userId="326d66aa-aa55-441f-a189-dfcf1662476a" providerId="ADAL" clId="{4B0A60D2-7506-4445-99ED-2CDF68096225}" dt="2023-10-04T21:05:03.618" v="217" actId="478"/>
          <ac:grpSpMkLst>
            <pc:docMk/>
            <pc:sldMk cId="1861983949" sldId="274"/>
            <ac:grpSpMk id="570" creationId="{A038D53A-DEC9-C5FE-0098-49BE3893C1D1}"/>
          </ac:grpSpMkLst>
        </pc:grpChg>
        <pc:grpChg chg="del">
          <ac:chgData name="Luisa Fernanda Aponte Saavedra" userId="326d66aa-aa55-441f-a189-dfcf1662476a" providerId="ADAL" clId="{4B0A60D2-7506-4445-99ED-2CDF68096225}" dt="2023-10-04T21:05:03.618" v="217" actId="478"/>
          <ac:grpSpMkLst>
            <pc:docMk/>
            <pc:sldMk cId="1861983949" sldId="274"/>
            <ac:grpSpMk id="579" creationId="{486F359D-AF21-D100-ABF1-B6B25CD01239}"/>
          </ac:grpSpMkLst>
        </pc:grpChg>
        <pc:grpChg chg="del">
          <ac:chgData name="Luisa Fernanda Aponte Saavedra" userId="326d66aa-aa55-441f-a189-dfcf1662476a" providerId="ADAL" clId="{4B0A60D2-7506-4445-99ED-2CDF68096225}" dt="2023-10-04T21:05:03.618" v="217" actId="478"/>
          <ac:grpSpMkLst>
            <pc:docMk/>
            <pc:sldMk cId="1861983949" sldId="274"/>
            <ac:grpSpMk id="585" creationId="{73255D56-915D-78D1-1AA8-19F751C1666C}"/>
          </ac:grpSpMkLst>
        </pc:grpChg>
        <pc:grpChg chg="del">
          <ac:chgData name="Luisa Fernanda Aponte Saavedra" userId="326d66aa-aa55-441f-a189-dfcf1662476a" providerId="ADAL" clId="{4B0A60D2-7506-4445-99ED-2CDF68096225}" dt="2023-10-04T21:05:03.618" v="217" actId="478"/>
          <ac:grpSpMkLst>
            <pc:docMk/>
            <pc:sldMk cId="1861983949" sldId="274"/>
            <ac:grpSpMk id="594" creationId="{1E3D45AC-EDEE-CD7D-1B22-285262384709}"/>
          </ac:grpSpMkLst>
        </pc:grpChg>
        <pc:grpChg chg="del">
          <ac:chgData name="Luisa Fernanda Aponte Saavedra" userId="326d66aa-aa55-441f-a189-dfcf1662476a" providerId="ADAL" clId="{4B0A60D2-7506-4445-99ED-2CDF68096225}" dt="2023-10-04T21:05:03.618" v="217" actId="478"/>
          <ac:grpSpMkLst>
            <pc:docMk/>
            <pc:sldMk cId="1861983949" sldId="274"/>
            <ac:grpSpMk id="599" creationId="{E2662517-1586-2706-B76D-A2B01F4F20B0}"/>
          </ac:grpSpMkLst>
        </pc:grpChg>
        <pc:grpChg chg="del">
          <ac:chgData name="Luisa Fernanda Aponte Saavedra" userId="326d66aa-aa55-441f-a189-dfcf1662476a" providerId="ADAL" clId="{4B0A60D2-7506-4445-99ED-2CDF68096225}" dt="2023-10-04T21:05:03.618" v="217" actId="478"/>
          <ac:grpSpMkLst>
            <pc:docMk/>
            <pc:sldMk cId="1861983949" sldId="274"/>
            <ac:grpSpMk id="605" creationId="{AD11A9E4-7041-05A1-4AE4-2126BD4DCF8C}"/>
          </ac:grpSpMkLst>
        </pc:grpChg>
        <pc:grpChg chg="del">
          <ac:chgData name="Luisa Fernanda Aponte Saavedra" userId="326d66aa-aa55-441f-a189-dfcf1662476a" providerId="ADAL" clId="{4B0A60D2-7506-4445-99ED-2CDF68096225}" dt="2023-10-04T21:05:03.618" v="217" actId="478"/>
          <ac:grpSpMkLst>
            <pc:docMk/>
            <pc:sldMk cId="1861983949" sldId="274"/>
            <ac:grpSpMk id="611" creationId="{EDB3B9D6-BBFC-24B9-45A5-FCB3827947AE}"/>
          </ac:grpSpMkLst>
        </pc:grpChg>
        <pc:grpChg chg="del">
          <ac:chgData name="Luisa Fernanda Aponte Saavedra" userId="326d66aa-aa55-441f-a189-dfcf1662476a" providerId="ADAL" clId="{4B0A60D2-7506-4445-99ED-2CDF68096225}" dt="2023-10-04T21:05:03.618" v="217" actId="478"/>
          <ac:grpSpMkLst>
            <pc:docMk/>
            <pc:sldMk cId="1861983949" sldId="274"/>
            <ac:grpSpMk id="619" creationId="{F4C70106-65E0-878D-C821-8B843A226A19}"/>
          </ac:grpSpMkLst>
        </pc:grpChg>
        <pc:grpChg chg="del">
          <ac:chgData name="Luisa Fernanda Aponte Saavedra" userId="326d66aa-aa55-441f-a189-dfcf1662476a" providerId="ADAL" clId="{4B0A60D2-7506-4445-99ED-2CDF68096225}" dt="2023-10-04T21:05:03.618" v="217" actId="478"/>
          <ac:grpSpMkLst>
            <pc:docMk/>
            <pc:sldMk cId="1861983949" sldId="274"/>
            <ac:grpSpMk id="628" creationId="{5DCE2AED-F806-A072-7FBA-275C4A6EC87B}"/>
          </ac:grpSpMkLst>
        </pc:grpChg>
        <pc:grpChg chg="del">
          <ac:chgData name="Luisa Fernanda Aponte Saavedra" userId="326d66aa-aa55-441f-a189-dfcf1662476a" providerId="ADAL" clId="{4B0A60D2-7506-4445-99ED-2CDF68096225}" dt="2023-10-04T21:05:03.618" v="217" actId="478"/>
          <ac:grpSpMkLst>
            <pc:docMk/>
            <pc:sldMk cId="1861983949" sldId="274"/>
            <ac:grpSpMk id="637" creationId="{CD8ADC69-B4F9-CC97-DE0F-F34E3B648BD0}"/>
          </ac:grpSpMkLst>
        </pc:grpChg>
        <pc:grpChg chg="del">
          <ac:chgData name="Luisa Fernanda Aponte Saavedra" userId="326d66aa-aa55-441f-a189-dfcf1662476a" providerId="ADAL" clId="{4B0A60D2-7506-4445-99ED-2CDF68096225}" dt="2023-10-04T21:05:03.618" v="217" actId="478"/>
          <ac:grpSpMkLst>
            <pc:docMk/>
            <pc:sldMk cId="1861983949" sldId="274"/>
            <ac:grpSpMk id="642" creationId="{57CF94AD-C2C4-8959-E4DB-97583A9C8BFE}"/>
          </ac:grpSpMkLst>
        </pc:grpChg>
        <pc:grpChg chg="del">
          <ac:chgData name="Luisa Fernanda Aponte Saavedra" userId="326d66aa-aa55-441f-a189-dfcf1662476a" providerId="ADAL" clId="{4B0A60D2-7506-4445-99ED-2CDF68096225}" dt="2023-10-04T21:05:03.618" v="217" actId="478"/>
          <ac:grpSpMkLst>
            <pc:docMk/>
            <pc:sldMk cId="1861983949" sldId="274"/>
            <ac:grpSpMk id="652" creationId="{DB1AABBF-E7DF-BBD9-1FA7-E5F5229E045F}"/>
          </ac:grpSpMkLst>
        </pc:grpChg>
        <pc:grpChg chg="del">
          <ac:chgData name="Luisa Fernanda Aponte Saavedra" userId="326d66aa-aa55-441f-a189-dfcf1662476a" providerId="ADAL" clId="{4B0A60D2-7506-4445-99ED-2CDF68096225}" dt="2023-10-04T21:05:03.618" v="217" actId="478"/>
          <ac:grpSpMkLst>
            <pc:docMk/>
            <pc:sldMk cId="1861983949" sldId="274"/>
            <ac:grpSpMk id="658" creationId="{2CA22D49-36D8-1F4B-92A4-0BF3D091D1A5}"/>
          </ac:grpSpMkLst>
        </pc:grpChg>
        <pc:grpChg chg="del">
          <ac:chgData name="Luisa Fernanda Aponte Saavedra" userId="326d66aa-aa55-441f-a189-dfcf1662476a" providerId="ADAL" clId="{4B0A60D2-7506-4445-99ED-2CDF68096225}" dt="2023-10-04T21:05:03.618" v="217" actId="478"/>
          <ac:grpSpMkLst>
            <pc:docMk/>
            <pc:sldMk cId="1861983949" sldId="274"/>
            <ac:grpSpMk id="663" creationId="{EDCD2966-6406-653F-F0B3-2AC7124F9283}"/>
          </ac:grpSpMkLst>
        </pc:grpChg>
        <pc:grpChg chg="del">
          <ac:chgData name="Luisa Fernanda Aponte Saavedra" userId="326d66aa-aa55-441f-a189-dfcf1662476a" providerId="ADAL" clId="{4B0A60D2-7506-4445-99ED-2CDF68096225}" dt="2023-10-04T21:05:03.618" v="217" actId="478"/>
          <ac:grpSpMkLst>
            <pc:docMk/>
            <pc:sldMk cId="1861983949" sldId="274"/>
            <ac:grpSpMk id="669" creationId="{01BA3D9E-1552-4DF5-2613-74D251D533E2}"/>
          </ac:grpSpMkLst>
        </pc:grpChg>
        <pc:grpChg chg="del">
          <ac:chgData name="Luisa Fernanda Aponte Saavedra" userId="326d66aa-aa55-441f-a189-dfcf1662476a" providerId="ADAL" clId="{4B0A60D2-7506-4445-99ED-2CDF68096225}" dt="2023-10-04T21:05:03.618" v="217" actId="478"/>
          <ac:grpSpMkLst>
            <pc:docMk/>
            <pc:sldMk cId="1861983949" sldId="274"/>
            <ac:grpSpMk id="680" creationId="{400541CC-5FF4-6D36-1200-97C06553D73B}"/>
          </ac:grpSpMkLst>
        </pc:grpChg>
        <pc:grpChg chg="del">
          <ac:chgData name="Luisa Fernanda Aponte Saavedra" userId="326d66aa-aa55-441f-a189-dfcf1662476a" providerId="ADAL" clId="{4B0A60D2-7506-4445-99ED-2CDF68096225}" dt="2023-10-04T21:05:03.618" v="217" actId="478"/>
          <ac:grpSpMkLst>
            <pc:docMk/>
            <pc:sldMk cId="1861983949" sldId="274"/>
            <ac:grpSpMk id="692" creationId="{4F83F8D3-14AB-56DD-D2DA-0FEF498C0F2A}"/>
          </ac:grpSpMkLst>
        </pc:grpChg>
        <pc:picChg chg="add del mod">
          <ac:chgData name="Luisa Fernanda Aponte Saavedra" userId="326d66aa-aa55-441f-a189-dfcf1662476a" providerId="ADAL" clId="{4B0A60D2-7506-4445-99ED-2CDF68096225}" dt="2023-10-04T21:07:13.293" v="257" actId="478"/>
          <ac:picMkLst>
            <pc:docMk/>
            <pc:sldMk cId="1861983949" sldId="274"/>
            <ac:picMk id="4" creationId="{276944A3-130F-AC78-2659-28E23900D322}"/>
          </ac:picMkLst>
        </pc:picChg>
        <pc:picChg chg="add mod">
          <ac:chgData name="Luisa Fernanda Aponte Saavedra" userId="326d66aa-aa55-441f-a189-dfcf1662476a" providerId="ADAL" clId="{4B0A60D2-7506-4445-99ED-2CDF68096225}" dt="2023-10-04T21:08:08.883" v="259" actId="14826"/>
          <ac:picMkLst>
            <pc:docMk/>
            <pc:sldMk cId="1861983949" sldId="274"/>
            <ac:picMk id="5" creationId="{B6B7517F-C4CE-4221-332A-B9586DB4A024}"/>
          </ac:picMkLst>
        </pc:picChg>
      </pc:sldChg>
    </pc:docChg>
  </pc:docChgLst>
  <pc:docChgLst>
    <pc:chgData name="Andres Esteban Puerto Lara" userId="S::aepuertol@ucompensar.edu.co::a8a10573-8276-45a5-8bda-78f7a253fd66" providerId="AD" clId="Web-{19B40190-1B71-629E-32D0-928C228A5B04}"/>
    <pc:docChg chg="modSld">
      <pc:chgData name="Andres Esteban Puerto Lara" userId="S::aepuertol@ucompensar.edu.co::a8a10573-8276-45a5-8bda-78f7a253fd66" providerId="AD" clId="Web-{19B40190-1B71-629E-32D0-928C228A5B04}" dt="2024-07-10T02:51:39.291" v="40" actId="1076"/>
      <pc:docMkLst>
        <pc:docMk/>
      </pc:docMkLst>
      <pc:sldChg chg="modCm">
        <pc:chgData name="Andres Esteban Puerto Lara" userId="S::aepuertol@ucompensar.edu.co::a8a10573-8276-45a5-8bda-78f7a253fd66" providerId="AD" clId="Web-{19B40190-1B71-629E-32D0-928C228A5B04}" dt="2024-07-10T02:41:43.278" v="0"/>
        <pc:sldMkLst>
          <pc:docMk/>
          <pc:sldMk cId="164740436" sldId="257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">
              <pc226:chgData name="Andres Esteban Puerto Lara" userId="S::aepuertol@ucompensar.edu.co::a8a10573-8276-45a5-8bda-78f7a253fd66" providerId="AD" clId="Web-{19B40190-1B71-629E-32D0-928C228A5B04}" dt="2024-07-10T02:41:43.278" v="0"/>
              <pc2:cmMkLst xmlns:pc2="http://schemas.microsoft.com/office/powerpoint/2019/9/main/command">
                <pc:docMk/>
                <pc:sldMk cId="164740436" sldId="257"/>
                <pc2:cmMk id="{81B7400E-42D1-4588-A308-5D5BBFA8F1CD}"/>
              </pc2:cmMkLst>
              <pc226:cmRplyChg chg="del">
                <pc226:chgData name="Andres Esteban Puerto Lara" userId="S::aepuertol@ucompensar.edu.co::a8a10573-8276-45a5-8bda-78f7a253fd66" providerId="AD" clId="Web-{19B40190-1B71-629E-32D0-928C228A5B04}" dt="2024-07-10T02:41:43.278" v="0"/>
                <pc2:cmRplyMkLst xmlns:pc2="http://schemas.microsoft.com/office/powerpoint/2019/9/main/command">
                  <pc:docMk/>
                  <pc:sldMk cId="164740436" sldId="257"/>
                  <pc2:cmMk id="{81B7400E-42D1-4588-A308-5D5BBFA8F1CD}"/>
                  <pc2:cmRplyMk id="{6A7B30CF-DD59-438E-A731-4AE547380D90}"/>
                </pc2:cmRplyMkLst>
              </pc226:cmRplyChg>
            </pc226:cmChg>
          </p:ext>
        </pc:extLst>
      </pc:sldChg>
      <pc:sldChg chg="addSp modSp">
        <pc:chgData name="Andres Esteban Puerto Lara" userId="S::aepuertol@ucompensar.edu.co::a8a10573-8276-45a5-8bda-78f7a253fd66" providerId="AD" clId="Web-{19B40190-1B71-629E-32D0-928C228A5B04}" dt="2024-07-10T02:42:53.139" v="3" actId="1076"/>
        <pc:sldMkLst>
          <pc:docMk/>
          <pc:sldMk cId="1410733217" sldId="262"/>
        </pc:sldMkLst>
        <pc:spChg chg="add mod">
          <ac:chgData name="Andres Esteban Puerto Lara" userId="S::aepuertol@ucompensar.edu.co::a8a10573-8276-45a5-8bda-78f7a253fd66" providerId="AD" clId="Web-{19B40190-1B71-629E-32D0-928C228A5B04}" dt="2024-07-10T02:42:53.139" v="3" actId="1076"/>
          <ac:spMkLst>
            <pc:docMk/>
            <pc:sldMk cId="1410733217" sldId="262"/>
            <ac:spMk id="2" creationId="{C5060F27-E866-AFE7-D1B2-17B7E132E3CC}"/>
          </ac:spMkLst>
        </pc:spChg>
      </pc:sldChg>
      <pc:sldChg chg="addSp modSp">
        <pc:chgData name="Andres Esteban Puerto Lara" userId="S::aepuertol@ucompensar.edu.co::a8a10573-8276-45a5-8bda-78f7a253fd66" providerId="AD" clId="Web-{19B40190-1B71-629E-32D0-928C228A5B04}" dt="2024-07-10T02:43:56.328" v="7" actId="14100"/>
        <pc:sldMkLst>
          <pc:docMk/>
          <pc:sldMk cId="2511192952" sldId="263"/>
        </pc:sldMkLst>
        <pc:spChg chg="add mod">
          <ac:chgData name="Andres Esteban Puerto Lara" userId="S::aepuertol@ucompensar.edu.co::a8a10573-8276-45a5-8bda-78f7a253fd66" providerId="AD" clId="Web-{19B40190-1B71-629E-32D0-928C228A5B04}" dt="2024-07-10T02:43:56.328" v="7" actId="14100"/>
          <ac:spMkLst>
            <pc:docMk/>
            <pc:sldMk cId="2511192952" sldId="263"/>
            <ac:spMk id="6" creationId="{9DD5AEAC-264F-C6C4-B8AB-4AD76C157C38}"/>
          </ac:spMkLst>
        </pc:spChg>
      </pc:sldChg>
      <pc:sldChg chg="addSp delSp modSp">
        <pc:chgData name="Andres Esteban Puerto Lara" userId="S::aepuertol@ucompensar.edu.co::a8a10573-8276-45a5-8bda-78f7a253fd66" providerId="AD" clId="Web-{19B40190-1B71-629E-32D0-928C228A5B04}" dt="2024-07-10T02:51:39.291" v="40" actId="1076"/>
        <pc:sldMkLst>
          <pc:docMk/>
          <pc:sldMk cId="2351712366" sldId="276"/>
        </pc:sldMkLst>
        <pc:spChg chg="add mod">
          <ac:chgData name="Andres Esteban Puerto Lara" userId="S::aepuertol@ucompensar.edu.co::a8a10573-8276-45a5-8bda-78f7a253fd66" providerId="AD" clId="Web-{19B40190-1B71-629E-32D0-928C228A5B04}" dt="2024-07-10T02:45:06.751" v="18" actId="1076"/>
          <ac:spMkLst>
            <pc:docMk/>
            <pc:sldMk cId="2351712366" sldId="276"/>
            <ac:spMk id="3" creationId="{706E784D-4786-8BC3-67B1-306EAB111A15}"/>
          </ac:spMkLst>
        </pc:spChg>
        <pc:spChg chg="add mod">
          <ac:chgData name="Andres Esteban Puerto Lara" userId="S::aepuertol@ucompensar.edu.co::a8a10573-8276-45a5-8bda-78f7a253fd66" providerId="AD" clId="Web-{19B40190-1B71-629E-32D0-928C228A5B04}" dt="2024-07-10T02:48:26.365" v="25" actId="1076"/>
          <ac:spMkLst>
            <pc:docMk/>
            <pc:sldMk cId="2351712366" sldId="276"/>
            <ac:spMk id="5" creationId="{31B70353-3705-46DB-EB30-A455402FADA5}"/>
          </ac:spMkLst>
        </pc:spChg>
        <pc:spChg chg="mod">
          <ac:chgData name="Andres Esteban Puerto Lara" userId="S::aepuertol@ucompensar.edu.co::a8a10573-8276-45a5-8bda-78f7a253fd66" providerId="AD" clId="Web-{19B40190-1B71-629E-32D0-928C228A5B04}" dt="2024-07-10T02:48:12.443" v="19" actId="1076"/>
          <ac:spMkLst>
            <pc:docMk/>
            <pc:sldMk cId="2351712366" sldId="276"/>
            <ac:spMk id="11" creationId="{55D134A0-62B5-27EB-CE0F-F3E62F887828}"/>
          </ac:spMkLst>
        </pc:spChg>
        <pc:spChg chg="mod">
          <ac:chgData name="Andres Esteban Puerto Lara" userId="S::aepuertol@ucompensar.edu.co::a8a10573-8276-45a5-8bda-78f7a253fd66" providerId="AD" clId="Web-{19B40190-1B71-629E-32D0-928C228A5B04}" dt="2024-07-10T02:49:21.163" v="32" actId="1076"/>
          <ac:spMkLst>
            <pc:docMk/>
            <pc:sldMk cId="2351712366" sldId="276"/>
            <ac:spMk id="12" creationId="{F804C861-60D0-B60A-648F-F086177A5A56}"/>
          </ac:spMkLst>
        </pc:spChg>
        <pc:spChg chg="add mod">
          <ac:chgData name="Andres Esteban Puerto Lara" userId="S::aepuertol@ucompensar.edu.co::a8a10573-8276-45a5-8bda-78f7a253fd66" providerId="AD" clId="Web-{19B40190-1B71-629E-32D0-928C228A5B04}" dt="2024-07-10T02:49:18.757" v="31" actId="1076"/>
          <ac:spMkLst>
            <pc:docMk/>
            <pc:sldMk cId="2351712366" sldId="276"/>
            <ac:spMk id="13" creationId="{E930676B-D9CA-11C6-0FBC-C1FA92731D4E}"/>
          </ac:spMkLst>
        </pc:spChg>
        <pc:spChg chg="add mod">
          <ac:chgData name="Andres Esteban Puerto Lara" userId="S::aepuertol@ucompensar.edu.co::a8a10573-8276-45a5-8bda-78f7a253fd66" providerId="AD" clId="Web-{19B40190-1B71-629E-32D0-928C228A5B04}" dt="2024-07-10T02:51:39.291" v="40" actId="1076"/>
          <ac:spMkLst>
            <pc:docMk/>
            <pc:sldMk cId="2351712366" sldId="276"/>
            <ac:spMk id="15" creationId="{BC2DD7AD-64A3-EA12-3DC6-400C4A0459DD}"/>
          </ac:spMkLst>
        </pc:spChg>
        <pc:picChg chg="mod">
          <ac:chgData name="Andres Esteban Puerto Lara" userId="S::aepuertol@ucompensar.edu.co::a8a10573-8276-45a5-8bda-78f7a253fd66" providerId="AD" clId="Web-{19B40190-1B71-629E-32D0-928C228A5B04}" dt="2024-07-10T02:48:15.365" v="20" actId="1076"/>
          <ac:picMkLst>
            <pc:docMk/>
            <pc:sldMk cId="2351712366" sldId="276"/>
            <ac:picMk id="7" creationId="{FF7B3537-5973-349F-9E9D-FA8409B0EAE2}"/>
          </ac:picMkLst>
        </pc:picChg>
        <pc:picChg chg="mod">
          <ac:chgData name="Andres Esteban Puerto Lara" userId="S::aepuertol@ucompensar.edu.co::a8a10573-8276-45a5-8bda-78f7a253fd66" providerId="AD" clId="Web-{19B40190-1B71-629E-32D0-928C228A5B04}" dt="2024-07-10T02:49:22.757" v="33" actId="1076"/>
          <ac:picMkLst>
            <pc:docMk/>
            <pc:sldMk cId="2351712366" sldId="276"/>
            <ac:picMk id="8" creationId="{289DB22E-9E32-F4D8-2421-6ED830D72CBF}"/>
          </ac:picMkLst>
        </pc:picChg>
        <pc:picChg chg="add del mod">
          <ac:chgData name="Andres Esteban Puerto Lara" userId="S::aepuertol@ucompensar.edu.co::a8a10573-8276-45a5-8bda-78f7a253fd66" providerId="AD" clId="Web-{19B40190-1B71-629E-32D0-928C228A5B04}" dt="2024-07-10T02:50:40.321" v="35"/>
          <ac:picMkLst>
            <pc:docMk/>
            <pc:sldMk cId="2351712366" sldId="276"/>
            <ac:picMk id="14" creationId="{C86878A9-730D-CEE1-146A-290593C21801}"/>
          </ac:picMkLst>
        </pc:picChg>
      </pc:sldChg>
    </pc:docChg>
  </pc:docChgLst>
  <pc:docChgLst>
    <pc:chgData name="Andres Esteban Puerto Lara" userId="S::aepuertol@ucompensar.edu.co::a8a10573-8276-45a5-8bda-78f7a253fd66" providerId="AD" clId="Web-{57C3DD57-8AF0-9CAD-B2E6-C89E810BBDD5}"/>
    <pc:docChg chg="addSld modSld sldOrd">
      <pc:chgData name="Andres Esteban Puerto Lara" userId="S::aepuertol@ucompensar.edu.co::a8a10573-8276-45a5-8bda-78f7a253fd66" providerId="AD" clId="Web-{57C3DD57-8AF0-9CAD-B2E6-C89E810BBDD5}" dt="2024-06-12T01:01:22.934" v="391" actId="20577"/>
      <pc:docMkLst>
        <pc:docMk/>
      </pc:docMkLst>
      <pc:sldChg chg="addSp modSp">
        <pc:chgData name="Andres Esteban Puerto Lara" userId="S::aepuertol@ucompensar.edu.co::a8a10573-8276-45a5-8bda-78f7a253fd66" providerId="AD" clId="Web-{57C3DD57-8AF0-9CAD-B2E6-C89E810BBDD5}" dt="2024-06-12T00:37:47.757" v="44" actId="1076"/>
        <pc:sldMkLst>
          <pc:docMk/>
          <pc:sldMk cId="2918813428" sldId="258"/>
        </pc:sldMkLst>
        <pc:spChg chg="add mod">
          <ac:chgData name="Andres Esteban Puerto Lara" userId="S::aepuertol@ucompensar.edu.co::a8a10573-8276-45a5-8bda-78f7a253fd66" providerId="AD" clId="Web-{57C3DD57-8AF0-9CAD-B2E6-C89E810BBDD5}" dt="2024-06-12T00:37:35.381" v="40" actId="20577"/>
          <ac:spMkLst>
            <pc:docMk/>
            <pc:sldMk cId="2918813428" sldId="258"/>
            <ac:spMk id="4" creationId="{190548BB-FD6D-0F85-7561-834F2927547B}"/>
          </ac:spMkLst>
        </pc:spChg>
        <pc:spChg chg="mod">
          <ac:chgData name="Andres Esteban Puerto Lara" userId="S::aepuertol@ucompensar.edu.co::a8a10573-8276-45a5-8bda-78f7a253fd66" providerId="AD" clId="Web-{57C3DD57-8AF0-9CAD-B2E6-C89E810BBDD5}" dt="2024-06-12T00:37:47.757" v="44" actId="1076"/>
          <ac:spMkLst>
            <pc:docMk/>
            <pc:sldMk cId="2918813428" sldId="258"/>
            <ac:spMk id="22" creationId="{52AF6E0B-DE22-3F2E-2122-700B97D56333}"/>
          </ac:spMkLst>
        </pc:spChg>
        <pc:grpChg chg="add mod">
          <ac:chgData name="Andres Esteban Puerto Lara" userId="S::aepuertol@ucompensar.edu.co::a8a10573-8276-45a5-8bda-78f7a253fd66" providerId="AD" clId="Web-{57C3DD57-8AF0-9CAD-B2E6-C89E810BBDD5}" dt="2024-06-12T00:37:10.600" v="3" actId="1076"/>
          <ac:grpSpMkLst>
            <pc:docMk/>
            <pc:sldMk cId="2918813428" sldId="258"/>
            <ac:grpSpMk id="20" creationId="{7F67429A-B10A-3CCE-017D-BF1C9C2AA70D}"/>
          </ac:grpSpMkLst>
        </pc:grpChg>
      </pc:sldChg>
      <pc:sldChg chg="addSp delSp modSp">
        <pc:chgData name="Andres Esteban Puerto Lara" userId="S::aepuertol@ucompensar.edu.co::a8a10573-8276-45a5-8bda-78f7a253fd66" providerId="AD" clId="Web-{57C3DD57-8AF0-9CAD-B2E6-C89E810BBDD5}" dt="2024-06-12T00:49:56.133" v="340" actId="20577"/>
        <pc:sldMkLst>
          <pc:docMk/>
          <pc:sldMk cId="182943531" sldId="275"/>
        </pc:sldMkLst>
        <pc:spChg chg="mod">
          <ac:chgData name="Andres Esteban Puerto Lara" userId="S::aepuertol@ucompensar.edu.co::a8a10573-8276-45a5-8bda-78f7a253fd66" providerId="AD" clId="Web-{57C3DD57-8AF0-9CAD-B2E6-C89E810BBDD5}" dt="2024-06-12T00:49:56.133" v="340" actId="20577"/>
          <ac:spMkLst>
            <pc:docMk/>
            <pc:sldMk cId="182943531" sldId="275"/>
            <ac:spMk id="3" creationId="{E4D6860C-A4D6-1992-3811-177E5F22E279}"/>
          </ac:spMkLst>
        </pc:spChg>
        <pc:spChg chg="add del mod">
          <ac:chgData name="Andres Esteban Puerto Lara" userId="S::aepuertol@ucompensar.edu.co::a8a10573-8276-45a5-8bda-78f7a253fd66" providerId="AD" clId="Web-{57C3DD57-8AF0-9CAD-B2E6-C89E810BBDD5}" dt="2024-06-12T00:49:11.413" v="336"/>
          <ac:spMkLst>
            <pc:docMk/>
            <pc:sldMk cId="182943531" sldId="275"/>
            <ac:spMk id="4" creationId="{EB999CA4-79A4-1C5D-33D8-8861D7E5AF15}"/>
          </ac:spMkLst>
        </pc:spChg>
      </pc:sldChg>
      <pc:sldChg chg="addSp modSp">
        <pc:chgData name="Andres Esteban Puerto Lara" userId="S::aepuertol@ucompensar.edu.co::a8a10573-8276-45a5-8bda-78f7a253fd66" providerId="AD" clId="Web-{57C3DD57-8AF0-9CAD-B2E6-C89E810BBDD5}" dt="2024-06-12T01:01:22.934" v="391" actId="20577"/>
        <pc:sldMkLst>
          <pc:docMk/>
          <pc:sldMk cId="2940920959" sldId="277"/>
        </pc:sldMkLst>
        <pc:spChg chg="mod">
          <ac:chgData name="Andres Esteban Puerto Lara" userId="S::aepuertol@ucompensar.edu.co::a8a10573-8276-45a5-8bda-78f7a253fd66" providerId="AD" clId="Web-{57C3DD57-8AF0-9CAD-B2E6-C89E810BBDD5}" dt="2024-06-12T01:01:22.934" v="391" actId="20577"/>
          <ac:spMkLst>
            <pc:docMk/>
            <pc:sldMk cId="2940920959" sldId="277"/>
            <ac:spMk id="106" creationId="{155F2CBD-B452-0714-46DC-787E6A0AB69F}"/>
          </ac:spMkLst>
        </pc:spChg>
        <pc:picChg chg="add mod">
          <ac:chgData name="Andres Esteban Puerto Lara" userId="S::aepuertol@ucompensar.edu.co::a8a10573-8276-45a5-8bda-78f7a253fd66" providerId="AD" clId="Web-{57C3DD57-8AF0-9CAD-B2E6-C89E810BBDD5}" dt="2024-06-12T00:50:42.541" v="343" actId="14100"/>
          <ac:picMkLst>
            <pc:docMk/>
            <pc:sldMk cId="2940920959" sldId="277"/>
            <ac:picMk id="3" creationId="{1E0392DF-156B-CC51-1F02-47F98DF49848}"/>
          </ac:picMkLst>
        </pc:picChg>
      </pc:sldChg>
      <pc:sldChg chg="addSp delSp modSp add replId">
        <pc:chgData name="Andres Esteban Puerto Lara" userId="S::aepuertol@ucompensar.edu.co::a8a10573-8276-45a5-8bda-78f7a253fd66" providerId="AD" clId="Web-{57C3DD57-8AF0-9CAD-B2E6-C89E810BBDD5}" dt="2024-06-12T00:43:12.296" v="186" actId="20577"/>
        <pc:sldMkLst>
          <pc:docMk/>
          <pc:sldMk cId="4110599557" sldId="278"/>
        </pc:sldMkLst>
        <pc:spChg chg="mod">
          <ac:chgData name="Andres Esteban Puerto Lara" userId="S::aepuertol@ucompensar.edu.co::a8a10573-8276-45a5-8bda-78f7a253fd66" providerId="AD" clId="Web-{57C3DD57-8AF0-9CAD-B2E6-C89E810BBDD5}" dt="2024-06-12T00:38:57.243" v="119" actId="14100"/>
          <ac:spMkLst>
            <pc:docMk/>
            <pc:sldMk cId="4110599557" sldId="278"/>
            <ac:spMk id="2" creationId="{45F89D68-B3B7-E72D-F33B-15054368B74D}"/>
          </ac:spMkLst>
        </pc:spChg>
        <pc:spChg chg="add mod">
          <ac:chgData name="Andres Esteban Puerto Lara" userId="S::aepuertol@ucompensar.edu.co::a8a10573-8276-45a5-8bda-78f7a253fd66" providerId="AD" clId="Web-{57C3DD57-8AF0-9CAD-B2E6-C89E810BBDD5}" dt="2024-06-12T00:43:12.296" v="186" actId="20577"/>
          <ac:spMkLst>
            <pc:docMk/>
            <pc:sldMk cId="4110599557" sldId="278"/>
            <ac:spMk id="6" creationId="{C8F5887B-7E90-404F-9FE3-9D8037DA17DC}"/>
          </ac:spMkLst>
        </pc:spChg>
        <pc:spChg chg="del">
          <ac:chgData name="Andres Esteban Puerto Lara" userId="S::aepuertol@ucompensar.edu.co::a8a10573-8276-45a5-8bda-78f7a253fd66" providerId="AD" clId="Web-{57C3DD57-8AF0-9CAD-B2E6-C89E810BBDD5}" dt="2024-06-12T00:38:31.039" v="118"/>
          <ac:spMkLst>
            <pc:docMk/>
            <pc:sldMk cId="4110599557" sldId="278"/>
            <ac:spMk id="106" creationId="{155F2CBD-B452-0714-46DC-787E6A0AB69F}"/>
          </ac:spMkLst>
        </pc:spChg>
        <pc:picChg chg="add del mod">
          <ac:chgData name="Andres Esteban Puerto Lara" userId="S::aepuertol@ucompensar.edu.co::a8a10573-8276-45a5-8bda-78f7a253fd66" providerId="AD" clId="Web-{57C3DD57-8AF0-9CAD-B2E6-C89E810BBDD5}" dt="2024-06-12T00:41:48.622" v="166"/>
          <ac:picMkLst>
            <pc:docMk/>
            <pc:sldMk cId="4110599557" sldId="278"/>
            <ac:picMk id="3" creationId="{2D50603E-F5DE-498E-E4D6-C64215F37A3A}"/>
          </ac:picMkLst>
        </pc:picChg>
        <pc:picChg chg="add del mod">
          <ac:chgData name="Andres Esteban Puerto Lara" userId="S::aepuertol@ucompensar.edu.co::a8a10573-8276-45a5-8bda-78f7a253fd66" providerId="AD" clId="Web-{57C3DD57-8AF0-9CAD-B2E6-C89E810BBDD5}" dt="2024-06-12T00:41:50.637" v="167"/>
          <ac:picMkLst>
            <pc:docMk/>
            <pc:sldMk cId="4110599557" sldId="278"/>
            <ac:picMk id="4" creationId="{566F11BA-8FA2-223C-4DF4-BFF868A39BB8}"/>
          </ac:picMkLst>
        </pc:picChg>
        <pc:picChg chg="add mod">
          <ac:chgData name="Andres Esteban Puerto Lara" userId="S::aepuertol@ucompensar.edu.co::a8a10573-8276-45a5-8bda-78f7a253fd66" providerId="AD" clId="Web-{57C3DD57-8AF0-9CAD-B2E6-C89E810BBDD5}" dt="2024-06-12T00:42:49.295" v="170" actId="1076"/>
          <ac:picMkLst>
            <pc:docMk/>
            <pc:sldMk cId="4110599557" sldId="278"/>
            <ac:picMk id="5" creationId="{F068B474-E5DB-D6E3-CD32-3E40F381B86E}"/>
          </ac:picMkLst>
        </pc:picChg>
      </pc:sldChg>
      <pc:sldChg chg="addSp modSp add ord replId">
        <pc:chgData name="Andres Esteban Puerto Lara" userId="S::aepuertol@ucompensar.edu.co::a8a10573-8276-45a5-8bda-78f7a253fd66" providerId="AD" clId="Web-{57C3DD57-8AF0-9CAD-B2E6-C89E810BBDD5}" dt="2024-06-12T00:41:33.371" v="165"/>
        <pc:sldMkLst>
          <pc:docMk/>
          <pc:sldMk cId="1986510014" sldId="279"/>
        </pc:sldMkLst>
        <pc:spChg chg="add mod">
          <ac:chgData name="Andres Esteban Puerto Lara" userId="S::aepuertol@ucompensar.edu.co::a8a10573-8276-45a5-8bda-78f7a253fd66" providerId="AD" clId="Web-{57C3DD57-8AF0-9CAD-B2E6-C89E810BBDD5}" dt="2024-06-12T00:41:27.965" v="164" actId="1076"/>
          <ac:spMkLst>
            <pc:docMk/>
            <pc:sldMk cId="1986510014" sldId="279"/>
            <ac:spMk id="5" creationId="{E1D629FC-F558-DD46-F736-FD51E89B886F}"/>
          </ac:spMkLst>
        </pc:spChg>
        <pc:spChg chg="add mod">
          <ac:chgData name="Andres Esteban Puerto Lara" userId="S::aepuertol@ucompensar.edu.co::a8a10573-8276-45a5-8bda-78f7a253fd66" providerId="AD" clId="Web-{57C3DD57-8AF0-9CAD-B2E6-C89E810BBDD5}" dt="2024-06-12T00:41:24.965" v="163" actId="20577"/>
          <ac:spMkLst>
            <pc:docMk/>
            <pc:sldMk cId="1986510014" sldId="279"/>
            <ac:spMk id="6" creationId="{A7767DF4-4304-4324-943D-61793F95B8D5}"/>
          </ac:spMkLst>
        </pc:spChg>
      </pc:sldChg>
      <pc:sldChg chg="addSp delSp modSp add replId">
        <pc:chgData name="Andres Esteban Puerto Lara" userId="S::aepuertol@ucompensar.edu.co::a8a10573-8276-45a5-8bda-78f7a253fd66" providerId="AD" clId="Web-{57C3DD57-8AF0-9CAD-B2E6-C89E810BBDD5}" dt="2024-06-12T01:01:03.950" v="389" actId="20577"/>
        <pc:sldMkLst>
          <pc:docMk/>
          <pc:sldMk cId="1335420054" sldId="280"/>
        </pc:sldMkLst>
        <pc:spChg chg="mod">
          <ac:chgData name="Andres Esteban Puerto Lara" userId="S::aepuertol@ucompensar.edu.co::a8a10573-8276-45a5-8bda-78f7a253fd66" providerId="AD" clId="Web-{57C3DD57-8AF0-9CAD-B2E6-C89E810BBDD5}" dt="2024-06-12T00:43:39.234" v="197" actId="20577"/>
          <ac:spMkLst>
            <pc:docMk/>
            <pc:sldMk cId="1335420054" sldId="280"/>
            <ac:spMk id="2" creationId="{45F89D68-B3B7-E72D-F33B-15054368B74D}"/>
          </ac:spMkLst>
        </pc:spChg>
        <pc:spChg chg="add mod">
          <ac:chgData name="Andres Esteban Puerto Lara" userId="S::aepuertol@ucompensar.edu.co::a8a10573-8276-45a5-8bda-78f7a253fd66" providerId="AD" clId="Web-{57C3DD57-8AF0-9CAD-B2E6-C89E810BBDD5}" dt="2024-06-12T01:01:03.950" v="389" actId="20577"/>
          <ac:spMkLst>
            <pc:docMk/>
            <pc:sldMk cId="1335420054" sldId="280"/>
            <ac:spMk id="3" creationId="{54475E2D-0175-9DA3-9E0D-EE369D34BB09}"/>
          </ac:spMkLst>
        </pc:spChg>
        <pc:spChg chg="del mod">
          <ac:chgData name="Andres Esteban Puerto Lara" userId="S::aepuertol@ucompensar.edu.co::a8a10573-8276-45a5-8bda-78f7a253fd66" providerId="AD" clId="Web-{57C3DD57-8AF0-9CAD-B2E6-C89E810BBDD5}" dt="2024-06-12T00:43:42.609" v="199"/>
          <ac:spMkLst>
            <pc:docMk/>
            <pc:sldMk cId="1335420054" sldId="280"/>
            <ac:spMk id="6" creationId="{C8F5887B-7E90-404F-9FE3-9D8037DA17DC}"/>
          </ac:spMkLst>
        </pc:spChg>
        <pc:picChg chg="add mod">
          <ac:chgData name="Andres Esteban Puerto Lara" userId="S::aepuertol@ucompensar.edu.co::a8a10573-8276-45a5-8bda-78f7a253fd66" providerId="AD" clId="Web-{57C3DD57-8AF0-9CAD-B2E6-C89E810BBDD5}" dt="2024-06-12T01:00:40.699" v="384" actId="1076"/>
          <ac:picMkLst>
            <pc:docMk/>
            <pc:sldMk cId="1335420054" sldId="280"/>
            <ac:picMk id="4" creationId="{FF2CF105-1910-C253-D247-A485C1578339}"/>
          </ac:picMkLst>
        </pc:picChg>
        <pc:picChg chg="del">
          <ac:chgData name="Andres Esteban Puerto Lara" userId="S::aepuertol@ucompensar.edu.co::a8a10573-8276-45a5-8bda-78f7a253fd66" providerId="AD" clId="Web-{57C3DD57-8AF0-9CAD-B2E6-C89E810BBDD5}" dt="2024-06-12T00:43:34.905" v="188"/>
          <ac:picMkLst>
            <pc:docMk/>
            <pc:sldMk cId="1335420054" sldId="280"/>
            <ac:picMk id="5" creationId="{F068B474-E5DB-D6E3-CD32-3E40F381B86E}"/>
          </ac:picMkLst>
        </pc:picChg>
      </pc:sldChg>
    </pc:docChg>
  </pc:docChgLst>
  <pc:docChgLst>
    <pc:chgData name="Andres Esteban Puerto Lara" userId="S::aepuertol@ucompensar.edu.co::a8a10573-8276-45a5-8bda-78f7a253fd66" providerId="AD" clId="Web-{8EF7E89F-F3C4-302B-7055-20A8C2E78C41}"/>
    <pc:docChg chg="mod modSld">
      <pc:chgData name="Andres Esteban Puerto Lara" userId="S::aepuertol@ucompensar.edu.co::a8a10573-8276-45a5-8bda-78f7a253fd66" providerId="AD" clId="Web-{8EF7E89F-F3C4-302B-7055-20A8C2E78C41}" dt="2024-07-10T02:19:10.979" v="3"/>
      <pc:docMkLst>
        <pc:docMk/>
      </pc:docMkLst>
      <pc:sldChg chg="modCm">
        <pc:chgData name="Andres Esteban Puerto Lara" userId="S::aepuertol@ucompensar.edu.co::a8a10573-8276-45a5-8bda-78f7a253fd66" providerId="AD" clId="Web-{8EF7E89F-F3C4-302B-7055-20A8C2E78C41}" dt="2024-07-10T02:19:10.979" v="3"/>
        <pc:sldMkLst>
          <pc:docMk/>
          <pc:sldMk cId="164740436" sldId="257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">
              <pc226:chgData name="Andres Esteban Puerto Lara" userId="S::aepuertol@ucompensar.edu.co::a8a10573-8276-45a5-8bda-78f7a253fd66" providerId="AD" clId="Web-{8EF7E89F-F3C4-302B-7055-20A8C2E78C41}" dt="2024-07-10T02:19:10.979" v="3"/>
              <pc2:cmMkLst xmlns:pc2="http://schemas.microsoft.com/office/powerpoint/2019/9/main/command">
                <pc:docMk/>
                <pc:sldMk cId="164740436" sldId="257"/>
                <pc2:cmMk id="{81B7400E-42D1-4588-A308-5D5BBFA8F1CD}"/>
              </pc2:cmMkLst>
              <pc226:cmRplyChg chg="add">
                <pc226:chgData name="Andres Esteban Puerto Lara" userId="S::aepuertol@ucompensar.edu.co::a8a10573-8276-45a5-8bda-78f7a253fd66" providerId="AD" clId="Web-{8EF7E89F-F3C4-302B-7055-20A8C2E78C41}" dt="2024-07-10T02:19:10.979" v="3"/>
                <pc2:cmRplyMkLst xmlns:pc2="http://schemas.microsoft.com/office/powerpoint/2019/9/main/command">
                  <pc:docMk/>
                  <pc:sldMk cId="164740436" sldId="257"/>
                  <pc2:cmMk id="{81B7400E-42D1-4588-A308-5D5BBFA8F1CD}"/>
                  <pc2:cmRplyMk id="{6A7B30CF-DD59-438E-A731-4AE547380D90}"/>
                </pc2:cmRplyMkLst>
              </pc226:cmRplyChg>
            </pc226:cmChg>
          </p:ext>
        </pc:extLst>
      </pc:sldChg>
      <pc:sldChg chg="modSp">
        <pc:chgData name="Andres Esteban Puerto Lara" userId="S::aepuertol@ucompensar.edu.co::a8a10573-8276-45a5-8bda-78f7a253fd66" providerId="AD" clId="Web-{8EF7E89F-F3C4-302B-7055-20A8C2E78C41}" dt="2024-07-10T02:18:45.838" v="1" actId="20577"/>
        <pc:sldMkLst>
          <pc:docMk/>
          <pc:sldMk cId="182943531" sldId="275"/>
        </pc:sldMkLst>
        <pc:spChg chg="mod">
          <ac:chgData name="Andres Esteban Puerto Lara" userId="S::aepuertol@ucompensar.edu.co::a8a10573-8276-45a5-8bda-78f7a253fd66" providerId="AD" clId="Web-{8EF7E89F-F3C4-302B-7055-20A8C2E78C41}" dt="2024-07-10T02:18:45.838" v="1" actId="20577"/>
          <ac:spMkLst>
            <pc:docMk/>
            <pc:sldMk cId="182943531" sldId="275"/>
            <ac:spMk id="3" creationId="{E4D6860C-A4D6-1992-3811-177E5F22E279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en blanco -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áfico 10">
            <a:extLst>
              <a:ext uri="{FF2B5EF4-FFF2-40B4-BE49-F238E27FC236}">
                <a16:creationId xmlns:a16="http://schemas.microsoft.com/office/drawing/2014/main" id="{3C25D5FC-1A25-50A8-3B9E-395FDF945E3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15468" y="198438"/>
            <a:ext cx="2101932" cy="544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4471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51" userDrawn="1">
          <p15:clr>
            <a:srgbClr val="FBAE40"/>
          </p15:clr>
        </p15:guide>
        <p15:guide id="2" orient="horz" pos="459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A391F66E-3133-AE74-9795-7992E510F14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Gráfico 10">
            <a:extLst>
              <a:ext uri="{FF2B5EF4-FFF2-40B4-BE49-F238E27FC236}">
                <a16:creationId xmlns:a16="http://schemas.microsoft.com/office/drawing/2014/main" id="{3C25D5FC-1A25-50A8-3B9E-395FDF945E3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15468" y="198438"/>
            <a:ext cx="2101932" cy="544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354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51" userDrawn="1">
          <p15:clr>
            <a:srgbClr val="FBAE40"/>
          </p15:clr>
        </p15:guide>
        <p15:guide id="2" orient="horz" pos="459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34AAE985-4A4C-BE37-5566-6A7BEC5426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Gráfico 10">
            <a:extLst>
              <a:ext uri="{FF2B5EF4-FFF2-40B4-BE49-F238E27FC236}">
                <a16:creationId xmlns:a16="http://schemas.microsoft.com/office/drawing/2014/main" id="{3C25D5FC-1A25-50A8-3B9E-395FDF945E3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15468" y="198438"/>
            <a:ext cx="2101932" cy="544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5009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51" userDrawn="1">
          <p15:clr>
            <a:srgbClr val="FBAE40"/>
          </p15:clr>
        </p15:guide>
        <p15:guide id="2" orient="horz" pos="459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04402A1D-959E-77B4-1BA5-CC3EBC8EE6D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Gráfico 10">
            <a:extLst>
              <a:ext uri="{FF2B5EF4-FFF2-40B4-BE49-F238E27FC236}">
                <a16:creationId xmlns:a16="http://schemas.microsoft.com/office/drawing/2014/main" id="{3C25D5FC-1A25-50A8-3B9E-395FDF945E3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15468" y="198438"/>
            <a:ext cx="2101932" cy="544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368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51" userDrawn="1">
          <p15:clr>
            <a:srgbClr val="FBAE40"/>
          </p15:clr>
        </p15:guide>
        <p15:guide id="2" orient="horz" pos="459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64B15B3E-44F3-0C7E-DBF9-A95F955CF1D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8023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51" userDrawn="1">
          <p15:clr>
            <a:srgbClr val="FBAE40"/>
          </p15:clr>
        </p15:guide>
        <p15:guide id="2" orient="horz" pos="459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797187DA-45F7-E41C-7CF4-F15F35D7DB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Gráfico 10">
            <a:extLst>
              <a:ext uri="{FF2B5EF4-FFF2-40B4-BE49-F238E27FC236}">
                <a16:creationId xmlns:a16="http://schemas.microsoft.com/office/drawing/2014/main" id="{3C25D5FC-1A25-50A8-3B9E-395FDF945E3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15468" y="198438"/>
            <a:ext cx="2101932" cy="544512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318DD051-F1BE-325E-56F6-0F13B5DD801A}"/>
              </a:ext>
            </a:extLst>
          </p:cNvPr>
          <p:cNvSpPr txBox="1"/>
          <p:nvPr userDrawn="1"/>
        </p:nvSpPr>
        <p:spPr>
          <a:xfrm>
            <a:off x="12435840" y="2958907"/>
            <a:ext cx="21019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400" b="1" i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*Da clic sobre la imagen para cambiarla</a:t>
            </a:r>
          </a:p>
        </p:txBody>
      </p:sp>
    </p:spTree>
    <p:extLst>
      <p:ext uri="{BB962C8B-B14F-4D97-AF65-F5344CB8AC3E}">
        <p14:creationId xmlns:p14="http://schemas.microsoft.com/office/powerpoint/2010/main" val="23358007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51" userDrawn="1">
          <p15:clr>
            <a:srgbClr val="FBAE40"/>
          </p15:clr>
        </p15:guide>
        <p15:guide id="2" orient="horz" pos="459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A0F024BD-E444-2379-195D-52225873A35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Gráfico 10">
            <a:extLst>
              <a:ext uri="{FF2B5EF4-FFF2-40B4-BE49-F238E27FC236}">
                <a16:creationId xmlns:a16="http://schemas.microsoft.com/office/drawing/2014/main" id="{3C25D5FC-1A25-50A8-3B9E-395FDF945E3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15468" y="198438"/>
            <a:ext cx="2101932" cy="544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7895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51" userDrawn="1">
          <p15:clr>
            <a:srgbClr val="FBAE40"/>
          </p15:clr>
        </p15:guide>
        <p15:guide id="2" orient="horz" pos="459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ABCD77A3-CB2D-A463-B6E1-C46026FEA0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Gráfico 10">
            <a:extLst>
              <a:ext uri="{FF2B5EF4-FFF2-40B4-BE49-F238E27FC236}">
                <a16:creationId xmlns:a16="http://schemas.microsoft.com/office/drawing/2014/main" id="{3C25D5FC-1A25-50A8-3B9E-395FDF945E3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15468" y="198438"/>
            <a:ext cx="2101932" cy="544512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83F3B7D7-DC7A-3271-D8A8-F8B52B1023EA}"/>
              </a:ext>
            </a:extLst>
          </p:cNvPr>
          <p:cNvSpPr txBox="1"/>
          <p:nvPr userDrawn="1"/>
        </p:nvSpPr>
        <p:spPr>
          <a:xfrm>
            <a:off x="12435840" y="2958907"/>
            <a:ext cx="21019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400" b="1" i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*Da clic sobre la imagen para cambiarla</a:t>
            </a:r>
          </a:p>
        </p:txBody>
      </p:sp>
    </p:spTree>
    <p:extLst>
      <p:ext uri="{BB962C8B-B14F-4D97-AF65-F5344CB8AC3E}">
        <p14:creationId xmlns:p14="http://schemas.microsoft.com/office/powerpoint/2010/main" val="4220404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51" userDrawn="1">
          <p15:clr>
            <a:srgbClr val="FBAE40"/>
          </p15:clr>
        </p15:guide>
        <p15:guide id="2" orient="horz" pos="459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D7797709-0A63-40A9-E590-895EFA710E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Gráfico 10">
            <a:extLst>
              <a:ext uri="{FF2B5EF4-FFF2-40B4-BE49-F238E27FC236}">
                <a16:creationId xmlns:a16="http://schemas.microsoft.com/office/drawing/2014/main" id="{3C25D5FC-1A25-50A8-3B9E-395FDF945E3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15468" y="198438"/>
            <a:ext cx="2101932" cy="544512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F0B5F99A-2D62-1558-BC16-863B2D7DAEB8}"/>
              </a:ext>
            </a:extLst>
          </p:cNvPr>
          <p:cNvSpPr txBox="1"/>
          <p:nvPr userDrawn="1"/>
        </p:nvSpPr>
        <p:spPr>
          <a:xfrm>
            <a:off x="12435840" y="2958907"/>
            <a:ext cx="21019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400" b="1" i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*Da clic sobre la imagen para cambiarla</a:t>
            </a:r>
          </a:p>
        </p:txBody>
      </p:sp>
    </p:spTree>
    <p:extLst>
      <p:ext uri="{BB962C8B-B14F-4D97-AF65-F5344CB8AC3E}">
        <p14:creationId xmlns:p14="http://schemas.microsoft.com/office/powerpoint/2010/main" val="21188845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51" userDrawn="1">
          <p15:clr>
            <a:srgbClr val="FBAE40"/>
          </p15:clr>
        </p15:guide>
        <p15:guide id="2" orient="horz" pos="459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A6CE2653-B866-60E6-AF6B-2552B90333A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Gráfico 10">
            <a:extLst>
              <a:ext uri="{FF2B5EF4-FFF2-40B4-BE49-F238E27FC236}">
                <a16:creationId xmlns:a16="http://schemas.microsoft.com/office/drawing/2014/main" id="{3C25D5FC-1A25-50A8-3B9E-395FDF945E3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15468" y="198438"/>
            <a:ext cx="2101932" cy="544512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1183B955-E6F8-0821-D9F9-CDCF4C5E586A}"/>
              </a:ext>
            </a:extLst>
          </p:cNvPr>
          <p:cNvSpPr txBox="1"/>
          <p:nvPr userDrawn="1"/>
        </p:nvSpPr>
        <p:spPr>
          <a:xfrm>
            <a:off x="12435840" y="2958907"/>
            <a:ext cx="21019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400" b="1" i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*Da clic sobre la imagen para cambiarla</a:t>
            </a:r>
          </a:p>
        </p:txBody>
      </p:sp>
    </p:spTree>
    <p:extLst>
      <p:ext uri="{BB962C8B-B14F-4D97-AF65-F5344CB8AC3E}">
        <p14:creationId xmlns:p14="http://schemas.microsoft.com/office/powerpoint/2010/main" val="25411921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51" userDrawn="1">
          <p15:clr>
            <a:srgbClr val="FBAE40"/>
          </p15:clr>
        </p15:guide>
        <p15:guide id="2" orient="horz" pos="459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Patrón de fondo&#10;&#10;Descripción generada automáticamente con confianza baja">
            <a:extLst>
              <a:ext uri="{FF2B5EF4-FFF2-40B4-BE49-F238E27FC236}">
                <a16:creationId xmlns:a16="http://schemas.microsoft.com/office/drawing/2014/main" id="{EAF7DE30-C8B4-B13C-FD4D-0933FAC9B55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Gráfico 10">
            <a:extLst>
              <a:ext uri="{FF2B5EF4-FFF2-40B4-BE49-F238E27FC236}">
                <a16:creationId xmlns:a16="http://schemas.microsoft.com/office/drawing/2014/main" id="{3C25D5FC-1A25-50A8-3B9E-395FDF945E3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15468" y="198438"/>
            <a:ext cx="2101932" cy="544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714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51" userDrawn="1">
          <p15:clr>
            <a:srgbClr val="FBAE40"/>
          </p15:clr>
        </p15:guide>
        <p15:guide id="2" orient="horz" pos="459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Patrón de fondo&#10;&#10;Descripción generada automáticamente con confianza baja">
            <a:extLst>
              <a:ext uri="{FF2B5EF4-FFF2-40B4-BE49-F238E27FC236}">
                <a16:creationId xmlns:a16="http://schemas.microsoft.com/office/drawing/2014/main" id="{F7CA43D1-D5B0-D88F-1419-9ADC3191240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Gráfico 10">
            <a:extLst>
              <a:ext uri="{FF2B5EF4-FFF2-40B4-BE49-F238E27FC236}">
                <a16:creationId xmlns:a16="http://schemas.microsoft.com/office/drawing/2014/main" id="{3C25D5FC-1A25-50A8-3B9E-395FDF945E3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15468" y="198438"/>
            <a:ext cx="2101932" cy="544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142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51" userDrawn="1">
          <p15:clr>
            <a:srgbClr val="FBAE40"/>
          </p15:clr>
        </p15:guide>
        <p15:guide id="2" orient="horz" pos="459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Patrón de fondo&#10;&#10;Descripción generada automáticamente con confianza baja">
            <a:extLst>
              <a:ext uri="{FF2B5EF4-FFF2-40B4-BE49-F238E27FC236}">
                <a16:creationId xmlns:a16="http://schemas.microsoft.com/office/drawing/2014/main" id="{323A797A-DA90-71F4-441A-11FF99F06C1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Gráfico 10">
            <a:extLst>
              <a:ext uri="{FF2B5EF4-FFF2-40B4-BE49-F238E27FC236}">
                <a16:creationId xmlns:a16="http://schemas.microsoft.com/office/drawing/2014/main" id="{3C25D5FC-1A25-50A8-3B9E-395FDF945E3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15468" y="198438"/>
            <a:ext cx="2101932" cy="544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1024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51" userDrawn="1">
          <p15:clr>
            <a:srgbClr val="FBAE40"/>
          </p15:clr>
        </p15:guide>
        <p15:guide id="2" orient="horz" pos="459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sv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uadroTexto 10">
            <a:extLst>
              <a:ext uri="{FF2B5EF4-FFF2-40B4-BE49-F238E27FC236}">
                <a16:creationId xmlns:a16="http://schemas.microsoft.com/office/drawing/2014/main" id="{1E4CF2EA-8E62-6ACB-D1F9-A17C7A05DC6D}"/>
              </a:ext>
            </a:extLst>
          </p:cNvPr>
          <p:cNvSpPr txBox="1"/>
          <p:nvPr userDrawn="1"/>
        </p:nvSpPr>
        <p:spPr>
          <a:xfrm>
            <a:off x="5902483" y="-759653"/>
            <a:ext cx="2432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i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Titulo: Calibri 44pt </a:t>
            </a:r>
            <a:r>
              <a:rPr lang="es-CO" b="1" i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bold</a:t>
            </a:r>
            <a:endParaRPr lang="es-CO" b="1" i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E1B9657D-05FC-9203-B35C-63CAC7304158}"/>
              </a:ext>
            </a:extLst>
          </p:cNvPr>
          <p:cNvSpPr txBox="1"/>
          <p:nvPr userDrawn="1"/>
        </p:nvSpPr>
        <p:spPr>
          <a:xfrm>
            <a:off x="8661838" y="-460779"/>
            <a:ext cx="3132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0" i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Parrafos : Calibri 16pt Regular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E6444E10-89AA-4279-BCE0-6370A030A5C5}"/>
              </a:ext>
            </a:extLst>
          </p:cNvPr>
          <p:cNvSpPr txBox="1"/>
          <p:nvPr userDrawn="1"/>
        </p:nvSpPr>
        <p:spPr>
          <a:xfrm>
            <a:off x="5902482" y="-460779"/>
            <a:ext cx="3132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800" b="1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Subtitulo: Calibri 24pt blod</a:t>
            </a:r>
          </a:p>
        </p:txBody>
      </p:sp>
      <p:pic>
        <p:nvPicPr>
          <p:cNvPr id="15" name="Gráfico 14">
            <a:extLst>
              <a:ext uri="{FF2B5EF4-FFF2-40B4-BE49-F238E27FC236}">
                <a16:creationId xmlns:a16="http://schemas.microsoft.com/office/drawing/2014/main" id="{25074570-1C35-AD6B-2CF0-1FB5DC8A9225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0" y="-799098"/>
            <a:ext cx="5670412" cy="377763"/>
          </a:xfrm>
          <a:prstGeom prst="rect">
            <a:avLst/>
          </a:prstGeom>
        </p:spPr>
      </p:pic>
      <p:sp>
        <p:nvSpPr>
          <p:cNvPr id="16" name="CuadroTexto 15">
            <a:extLst>
              <a:ext uri="{FF2B5EF4-FFF2-40B4-BE49-F238E27FC236}">
                <a16:creationId xmlns:a16="http://schemas.microsoft.com/office/drawing/2014/main" id="{C85C58F0-DCF2-B1FB-9744-C0BE2EA0F32D}"/>
              </a:ext>
            </a:extLst>
          </p:cNvPr>
          <p:cNvSpPr txBox="1"/>
          <p:nvPr userDrawn="1"/>
        </p:nvSpPr>
        <p:spPr>
          <a:xfrm>
            <a:off x="-63500" y="-386942"/>
            <a:ext cx="6883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600" b="0" i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Paleta de colores </a:t>
            </a:r>
            <a:r>
              <a:rPr lang="es-CO" sz="1600" b="1" i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Ucompensar</a:t>
            </a:r>
            <a:r>
              <a:rPr lang="es-CO" sz="1600" b="1" i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CO" sz="1600" b="0" i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para uso exclusivo de los contenidos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DB523F65-A546-837E-63AF-5DEDF275B26C}"/>
              </a:ext>
            </a:extLst>
          </p:cNvPr>
          <p:cNvSpPr txBox="1"/>
          <p:nvPr userDrawn="1"/>
        </p:nvSpPr>
        <p:spPr>
          <a:xfrm>
            <a:off x="0" y="6967027"/>
            <a:ext cx="688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400" b="1" i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*Respetar las márgenes indicadas en las diapositivas</a:t>
            </a:r>
          </a:p>
        </p:txBody>
      </p:sp>
    </p:spTree>
    <p:extLst>
      <p:ext uri="{BB962C8B-B14F-4D97-AF65-F5344CB8AC3E}">
        <p14:creationId xmlns:p14="http://schemas.microsoft.com/office/powerpoint/2010/main" val="5486875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748" userDrawn="1">
          <p15:clr>
            <a:srgbClr val="F26B43"/>
          </p15:clr>
        </p15:guide>
        <p15:guide id="2" pos="712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researchgate.net/figure/General-Neural-Network-Architecture-45_fig3_355944019" TargetMode="Externa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Un grupo de personas sonriendo&#10;&#10;Descripción generada automáticamente">
            <a:extLst>
              <a:ext uri="{FF2B5EF4-FFF2-40B4-BE49-F238E27FC236}">
                <a16:creationId xmlns:a16="http://schemas.microsoft.com/office/drawing/2014/main" id="{A807277A-DB53-5C16-7B68-7422668647B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6" r="18806"/>
          <a:stretch/>
        </p:blipFill>
        <p:spPr>
          <a:xfrm>
            <a:off x="5655213" y="1158047"/>
            <a:ext cx="4791903" cy="4791903"/>
          </a:xfrm>
          <a:prstGeom prst="ellipse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E48CCE4D-50EE-65C4-10A2-DE249E6F2B01}"/>
              </a:ext>
            </a:extLst>
          </p:cNvPr>
          <p:cNvSpPr txBox="1"/>
          <p:nvPr/>
        </p:nvSpPr>
        <p:spPr>
          <a:xfrm>
            <a:off x="678229" y="2258683"/>
            <a:ext cx="4348671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MX" sz="5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Redes Neuronales</a:t>
            </a:r>
            <a:endParaRPr lang="es-CO" sz="5400" b="1" dirty="0">
              <a:solidFill>
                <a:schemeClr val="tx1">
                  <a:lumMod val="65000"/>
                  <a:lumOff val="35000"/>
                </a:schemeClr>
              </a:solidFill>
              <a:cs typeface="Calibri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8D6B3728-9F94-0E0C-0151-610E24D39A9C}"/>
              </a:ext>
            </a:extLst>
          </p:cNvPr>
          <p:cNvSpPr txBox="1"/>
          <p:nvPr/>
        </p:nvSpPr>
        <p:spPr>
          <a:xfrm>
            <a:off x="1544320" y="4018280"/>
            <a:ext cx="2606040" cy="107721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MX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Machine </a:t>
            </a:r>
            <a:r>
              <a:rPr lang="es-MX" sz="3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Learning</a:t>
            </a:r>
            <a:endParaRPr lang="es-CO" sz="3200" dirty="0" err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7404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2">
            <a:extLst>
              <a:ext uri="{FF2B5EF4-FFF2-40B4-BE49-F238E27FC236}">
                <a16:creationId xmlns:a16="http://schemas.microsoft.com/office/drawing/2014/main" id="{45F89D68-B3B7-E72D-F33B-15054368B74D}"/>
              </a:ext>
            </a:extLst>
          </p:cNvPr>
          <p:cNvSpPr/>
          <p:nvPr/>
        </p:nvSpPr>
        <p:spPr>
          <a:xfrm>
            <a:off x="1133283" y="498357"/>
            <a:ext cx="6352882" cy="404462"/>
          </a:xfrm>
          <a:prstGeom prst="rect">
            <a:avLst/>
          </a:prstGeom>
        </p:spPr>
        <p:txBody>
          <a:bodyPr vert="horz" wrap="square" lIns="0" tIns="78097" rIns="0" bIns="0" rtlCol="0" anchor="t">
            <a:spAutoFit/>
          </a:bodyPr>
          <a:lstStyle/>
          <a:p>
            <a:pPr marL="172720" marR="3175" indent="-7620">
              <a:lnSpc>
                <a:spcPts val="2368"/>
              </a:lnSpc>
              <a:spcBef>
                <a:spcPts val="615"/>
              </a:spcBef>
            </a:pPr>
            <a:r>
              <a:rPr lang="es-CO" sz="2800" b="1" dirty="0">
                <a:solidFill>
                  <a:schemeClr val="tx1">
                    <a:lumMod val="65000"/>
                    <a:lumOff val="35000"/>
                  </a:schemeClr>
                </a:solidFill>
                <a:cs typeface="Calibri"/>
              </a:rPr>
              <a:t>5. Conceptos adicionales 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54475E2D-0175-9DA3-9E0D-EE369D34BB09}"/>
              </a:ext>
            </a:extLst>
          </p:cNvPr>
          <p:cNvSpPr txBox="1"/>
          <p:nvPr/>
        </p:nvSpPr>
        <p:spPr>
          <a:xfrm>
            <a:off x="1102264" y="1367692"/>
            <a:ext cx="7794371" cy="258532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b="1" dirty="0">
                <a:cs typeface="Calibri"/>
              </a:rPr>
              <a:t>Descenso del gradiente</a:t>
            </a:r>
            <a:r>
              <a:rPr lang="es-ES" dirty="0">
                <a:cs typeface="Calibri"/>
              </a:rPr>
              <a:t>:  Se utiliza para minimizar la función de costo</a:t>
            </a:r>
          </a:p>
          <a:p>
            <a:endParaRPr lang="es-ES" dirty="0">
              <a:cs typeface="Calibri"/>
            </a:endParaRPr>
          </a:p>
          <a:p>
            <a:r>
              <a:rPr lang="es-ES" b="1" dirty="0" err="1">
                <a:cs typeface="Calibri"/>
              </a:rPr>
              <a:t>Backpropagation</a:t>
            </a:r>
            <a:r>
              <a:rPr lang="es-ES" b="1" dirty="0">
                <a:cs typeface="Calibri"/>
              </a:rPr>
              <a:t>:</a:t>
            </a:r>
            <a:r>
              <a:rPr lang="es-ES" dirty="0">
                <a:cs typeface="Calibri"/>
              </a:rPr>
              <a:t> Ajustar los pesos de la red neuronal</a:t>
            </a:r>
          </a:p>
          <a:p>
            <a:endParaRPr lang="es-ES" dirty="0">
              <a:cs typeface="Calibri"/>
            </a:endParaRPr>
          </a:p>
          <a:p>
            <a:r>
              <a:rPr lang="es-ES" b="1" dirty="0" err="1">
                <a:cs typeface="Calibri"/>
              </a:rPr>
              <a:t>Overfitting</a:t>
            </a:r>
            <a:r>
              <a:rPr lang="es-ES" b="1" dirty="0">
                <a:cs typeface="Calibri"/>
              </a:rPr>
              <a:t> o sobre ajuste:</a:t>
            </a:r>
            <a:r>
              <a:rPr lang="es-ES" dirty="0">
                <a:cs typeface="Calibri"/>
              </a:rPr>
              <a:t> </a:t>
            </a:r>
            <a:r>
              <a:rPr lang="es-ES" dirty="0">
                <a:latin typeface="Calibri"/>
                <a:cs typeface="Arial"/>
              </a:rPr>
              <a:t>Cuando la red se ajusta demasiado bien a los datos de entrenamiento y no generaliza bien a datos nuevos esto se resuelve con regularización</a:t>
            </a:r>
            <a:endParaRPr lang="es-ES" dirty="0">
              <a:latin typeface="Calibri"/>
              <a:cs typeface="Calibri"/>
            </a:endParaRPr>
          </a:p>
          <a:p>
            <a:endParaRPr lang="es-ES" dirty="0">
              <a:latin typeface="Calibri"/>
              <a:cs typeface="Arial"/>
            </a:endParaRPr>
          </a:p>
          <a:p>
            <a:r>
              <a:rPr lang="es-ES" b="1" err="1">
                <a:latin typeface="Calibri"/>
                <a:cs typeface="Arial"/>
              </a:rPr>
              <a:t>Underfittng</a:t>
            </a:r>
            <a:r>
              <a:rPr lang="es-ES" b="1" dirty="0">
                <a:latin typeface="Calibri"/>
                <a:cs typeface="Arial"/>
              </a:rPr>
              <a:t>:</a:t>
            </a:r>
            <a:r>
              <a:rPr lang="es-ES" dirty="0">
                <a:latin typeface="Calibri"/>
                <a:cs typeface="Arial"/>
              </a:rPr>
              <a:t> Cuando la red no se ajusta a los datos de entrenamiento</a:t>
            </a:r>
          </a:p>
        </p:txBody>
      </p:sp>
      <p:pic>
        <p:nvPicPr>
          <p:cNvPr id="4" name="Imagen 3" descr="Fondo de conexión de red degradado">
            <a:extLst>
              <a:ext uri="{FF2B5EF4-FFF2-40B4-BE49-F238E27FC236}">
                <a16:creationId xmlns:a16="http://schemas.microsoft.com/office/drawing/2014/main" id="{FF2CF105-1910-C253-D247-A485C15783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3569" y="3953066"/>
            <a:ext cx="4195313" cy="2790622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78168102-EB5D-C280-C034-5F7BB0E91BC2}"/>
              </a:ext>
            </a:extLst>
          </p:cNvPr>
          <p:cNvSpPr txBox="1"/>
          <p:nvPr/>
        </p:nvSpPr>
        <p:spPr>
          <a:xfrm>
            <a:off x="4724400" y="5960853"/>
            <a:ext cx="2743200" cy="7848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900" dirty="0"/>
              <a:t>https://www.freepik.es/vector-gratis/fondo-conexion-red-degradado_12704532.htm#fromView=search&amp;page=1&amp;position=0&amp;uuid=e90176b8-026c-45c4-8171-89a1e182d37c</a:t>
            </a:r>
            <a:endParaRPr lang="en-US" sz="900" dirty="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354200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2">
            <a:extLst>
              <a:ext uri="{FF2B5EF4-FFF2-40B4-BE49-F238E27FC236}">
                <a16:creationId xmlns:a16="http://schemas.microsoft.com/office/drawing/2014/main" id="{45F89D68-B3B7-E72D-F33B-15054368B74D}"/>
              </a:ext>
            </a:extLst>
          </p:cNvPr>
          <p:cNvSpPr/>
          <p:nvPr/>
        </p:nvSpPr>
        <p:spPr>
          <a:xfrm>
            <a:off x="1133283" y="498357"/>
            <a:ext cx="4613222" cy="404462"/>
          </a:xfrm>
          <a:prstGeom prst="rect">
            <a:avLst/>
          </a:prstGeom>
        </p:spPr>
        <p:txBody>
          <a:bodyPr vert="horz" wrap="square" lIns="0" tIns="78097" rIns="0" bIns="0" rtlCol="0" anchor="t">
            <a:spAutoFit/>
          </a:bodyPr>
          <a:lstStyle/>
          <a:p>
            <a:pPr marL="172720" marR="3175" indent="-7620">
              <a:lnSpc>
                <a:spcPts val="2368"/>
              </a:lnSpc>
              <a:spcBef>
                <a:spcPts val="615"/>
              </a:spcBef>
            </a:pPr>
            <a:r>
              <a:rPr lang="es-CO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1. Referencias</a:t>
            </a:r>
            <a:endParaRPr lang="en-US" dirty="0"/>
          </a:p>
        </p:txBody>
      </p:sp>
      <p:sp>
        <p:nvSpPr>
          <p:cNvPr id="3" name="Rectángulo: esquinas redondeadas 13">
            <a:extLst>
              <a:ext uri="{FF2B5EF4-FFF2-40B4-BE49-F238E27FC236}">
                <a16:creationId xmlns:a16="http://schemas.microsoft.com/office/drawing/2014/main" id="{E4D6860C-A4D6-1992-3811-177E5F22E279}"/>
              </a:ext>
            </a:extLst>
          </p:cNvPr>
          <p:cNvSpPr/>
          <p:nvPr/>
        </p:nvSpPr>
        <p:spPr>
          <a:xfrm>
            <a:off x="1133283" y="1459812"/>
            <a:ext cx="10166590" cy="52322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MX" sz="1600" dirty="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/>
              <a:cs typeface="Calibri"/>
            </a:endParaRPr>
          </a:p>
          <a:p>
            <a:pPr>
              <a:defRPr/>
            </a:pPr>
            <a:r>
              <a:rPr lang="es-MX" sz="1600" i="1" dirty="0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https://www.researchgate.net/figure/General-Neural-Network-Architecture-45_fig3_355944019</a:t>
            </a:r>
            <a:endParaRPr lang="es-MX" i="1">
              <a:solidFill>
                <a:schemeClr val="tx1">
                  <a:lumMod val="50000"/>
                  <a:lumOff val="50000"/>
                </a:schemeClr>
              </a:solidFill>
              <a:cs typeface="Calibri"/>
            </a:endParaRPr>
          </a:p>
          <a:p>
            <a:pPr marL="285750" indent="-285750">
              <a:buFont typeface="Arial"/>
              <a:buChar char="•"/>
              <a:defRPr/>
            </a:pPr>
            <a:r>
              <a:rPr lang="es-MX" sz="1600" i="1" err="1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Aggarwal</a:t>
            </a:r>
            <a:r>
              <a:rPr lang="es-MX" sz="1600" i="1" dirty="0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, C. C. (2018). Neural Networks and Deep </a:t>
            </a:r>
            <a:r>
              <a:rPr lang="es-MX" sz="1600" i="1" err="1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Learning</a:t>
            </a:r>
            <a:r>
              <a:rPr lang="es-MX" sz="1600" i="1" dirty="0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: A </a:t>
            </a:r>
            <a:r>
              <a:rPr lang="es-MX" sz="1600" i="1" err="1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Textbook</a:t>
            </a:r>
            <a:r>
              <a:rPr lang="es-MX" sz="1600" i="1" dirty="0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. Springer.</a:t>
            </a:r>
            <a:endParaRPr lang="es-MX" i="1">
              <a:solidFill>
                <a:schemeClr val="tx1">
                  <a:lumMod val="50000"/>
                  <a:lumOff val="50000"/>
                </a:schemeClr>
              </a:solidFill>
              <a:cs typeface="Calibri"/>
            </a:endParaRPr>
          </a:p>
          <a:p>
            <a:pPr marL="285750" indent="-285750">
              <a:buFont typeface="Arial"/>
              <a:buChar char="•"/>
              <a:defRPr/>
            </a:pPr>
            <a:r>
              <a:rPr lang="es-MX" sz="1600" i="1" err="1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Goodfellow</a:t>
            </a:r>
            <a:r>
              <a:rPr lang="es-MX" sz="1600" i="1" dirty="0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, I., </a:t>
            </a:r>
            <a:r>
              <a:rPr lang="es-MX" sz="1600" i="1" err="1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Bengio</a:t>
            </a:r>
            <a:r>
              <a:rPr lang="es-MX" sz="1600" i="1" dirty="0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, Y., &amp; </a:t>
            </a:r>
            <a:r>
              <a:rPr lang="es-MX" sz="1600" i="1" err="1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Courville</a:t>
            </a:r>
            <a:r>
              <a:rPr lang="es-MX" sz="1600" i="1" dirty="0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, A. (2016). Deep </a:t>
            </a:r>
            <a:r>
              <a:rPr lang="es-MX" sz="1600" i="1" err="1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Learning</a:t>
            </a:r>
            <a:r>
              <a:rPr lang="es-MX" sz="1600" i="1" dirty="0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. MIT </a:t>
            </a:r>
            <a:r>
              <a:rPr lang="es-MX" sz="1600" i="1" err="1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Press</a:t>
            </a:r>
            <a:r>
              <a:rPr lang="es-MX" sz="1600" i="1" dirty="0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.</a:t>
            </a:r>
            <a:endParaRPr lang="es-MX" i="1">
              <a:solidFill>
                <a:schemeClr val="tx1">
                  <a:lumMod val="50000"/>
                  <a:lumOff val="50000"/>
                </a:schemeClr>
              </a:solidFill>
              <a:cs typeface="Calibri"/>
            </a:endParaRPr>
          </a:p>
          <a:p>
            <a:pPr marL="285750" indent="-285750">
              <a:buFont typeface="Arial"/>
              <a:buChar char="•"/>
              <a:defRPr/>
            </a:pPr>
            <a:r>
              <a:rPr lang="es-MX" sz="1600" i="1" err="1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Bishop</a:t>
            </a:r>
            <a:r>
              <a:rPr lang="es-MX" sz="1600" i="1" dirty="0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, C. M. (1995). Neural Networks </a:t>
            </a:r>
            <a:r>
              <a:rPr lang="es-MX" sz="1600" i="1" err="1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for</a:t>
            </a:r>
            <a:r>
              <a:rPr lang="es-MX" sz="1600" i="1" dirty="0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 </a:t>
            </a:r>
            <a:r>
              <a:rPr lang="es-MX" sz="1600" i="1" err="1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Pattern</a:t>
            </a:r>
            <a:r>
              <a:rPr lang="es-MX" sz="1600" i="1" dirty="0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 </a:t>
            </a:r>
            <a:r>
              <a:rPr lang="es-MX" sz="1600" i="1" err="1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Recognition</a:t>
            </a:r>
            <a:r>
              <a:rPr lang="es-MX" sz="1600" i="1" dirty="0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. Oxford </a:t>
            </a:r>
            <a:r>
              <a:rPr lang="es-MX" sz="1600" i="1" err="1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University</a:t>
            </a:r>
            <a:r>
              <a:rPr lang="es-MX" sz="1600" i="1" dirty="0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 </a:t>
            </a:r>
            <a:r>
              <a:rPr lang="es-MX" sz="1600" i="1" err="1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Press</a:t>
            </a:r>
            <a:r>
              <a:rPr lang="es-MX" sz="1600" i="1" dirty="0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.</a:t>
            </a:r>
            <a:endParaRPr lang="es-MX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0" marR="0" lvl="0" indent="0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/>
            </a:pPr>
            <a:endParaRPr lang="es-MX" sz="1600" dirty="0">
              <a:solidFill>
                <a:schemeClr val="tx1">
                  <a:lumMod val="50000"/>
                  <a:lumOff val="50000"/>
                </a:schemeClr>
              </a:solidFill>
              <a:ea typeface="+mn-lt"/>
              <a:cs typeface="+mn-lt"/>
            </a:endParaRPr>
          </a:p>
          <a:p>
            <a:pPr>
              <a:defRPr/>
            </a:pPr>
            <a:endParaRPr lang="es-MX" sz="1600" dirty="0">
              <a:solidFill>
                <a:schemeClr val="tx1">
                  <a:lumMod val="50000"/>
                  <a:lumOff val="50000"/>
                </a:schemeClr>
              </a:solidFill>
              <a:ea typeface="+mn-lt"/>
              <a:cs typeface="+mn-lt"/>
            </a:endParaRPr>
          </a:p>
          <a:p>
            <a:pPr>
              <a:defRPr/>
            </a:pPr>
            <a:endParaRPr lang="es-MX" sz="1600" dirty="0">
              <a:solidFill>
                <a:schemeClr val="tx1">
                  <a:lumMod val="50000"/>
                  <a:lumOff val="50000"/>
                </a:schemeClr>
              </a:solidFill>
              <a:ea typeface="+mn-lt"/>
              <a:cs typeface="+mn-lt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988DC6C7-FD21-6DCB-9697-335AD1881E66}"/>
              </a:ext>
            </a:extLst>
          </p:cNvPr>
          <p:cNvSpPr txBox="1"/>
          <p:nvPr/>
        </p:nvSpPr>
        <p:spPr>
          <a:xfrm>
            <a:off x="1331344" y="3200400"/>
            <a:ext cx="613625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Nota: Las </a:t>
            </a:r>
            <a:r>
              <a:rPr lang="en-US" dirty="0" err="1"/>
              <a:t>imágenes</a:t>
            </a:r>
            <a:r>
              <a:rPr lang="en-US" dirty="0"/>
              <a:t> no </a:t>
            </a:r>
            <a:r>
              <a:rPr lang="en-US" dirty="0" err="1"/>
              <a:t>citadas</a:t>
            </a:r>
            <a:r>
              <a:rPr lang="en-US" dirty="0"/>
              <a:t>  </a:t>
            </a:r>
            <a:r>
              <a:rPr lang="en-US" dirty="0" err="1"/>
              <a:t>fueron</a:t>
            </a:r>
            <a:r>
              <a:rPr lang="en-US" dirty="0"/>
              <a:t> </a:t>
            </a:r>
            <a:r>
              <a:rPr lang="en-US" dirty="0" err="1"/>
              <a:t>creadas</a:t>
            </a:r>
            <a:r>
              <a:rPr lang="en-US" dirty="0"/>
              <a:t> con </a:t>
            </a:r>
            <a:r>
              <a:rPr lang="en-US" dirty="0" err="1"/>
              <a:t>inteligencia</a:t>
            </a:r>
            <a:r>
              <a:rPr lang="en-US" dirty="0"/>
              <a:t> Artificial openart.ai o </a:t>
            </a:r>
            <a:r>
              <a:rPr lang="en-US" dirty="0" err="1"/>
              <a:t>generadas</a:t>
            </a:r>
            <a:r>
              <a:rPr lang="en-US" dirty="0"/>
              <a:t> </a:t>
            </a:r>
            <a:r>
              <a:rPr lang="en-US" dirty="0" err="1"/>
              <a:t>desde</a:t>
            </a:r>
            <a:r>
              <a:rPr lang="en-US" dirty="0"/>
              <a:t> </a:t>
            </a:r>
            <a:r>
              <a:rPr lang="en-US" dirty="0" err="1"/>
              <a:t>código</a:t>
            </a:r>
            <a:r>
              <a:rPr lang="en-US" dirty="0"/>
              <a:t> </a:t>
            </a:r>
            <a:r>
              <a:rPr lang="en-US" dirty="0" err="1"/>
              <a:t>propio</a:t>
            </a:r>
          </a:p>
        </p:txBody>
      </p:sp>
    </p:spTree>
    <p:extLst>
      <p:ext uri="{BB962C8B-B14F-4D97-AF65-F5344CB8AC3E}">
        <p14:creationId xmlns:p14="http://schemas.microsoft.com/office/powerpoint/2010/main" val="1829435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646840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BFDF5590-7517-8F36-D48D-8865F0B5CBF9}"/>
              </a:ext>
            </a:extLst>
          </p:cNvPr>
          <p:cNvSpPr txBox="1"/>
          <p:nvPr/>
        </p:nvSpPr>
        <p:spPr>
          <a:xfrm>
            <a:off x="1457960" y="1122680"/>
            <a:ext cx="416052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6600" b="1">
                <a:solidFill>
                  <a:schemeClr val="tx1">
                    <a:lumMod val="65000"/>
                    <a:lumOff val="35000"/>
                  </a:schemeClr>
                </a:solidFill>
              </a:rPr>
              <a:t>Contenido</a:t>
            </a:r>
            <a:endParaRPr lang="es-CO" sz="6600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BBCEC21E-292D-D685-CDCF-181EF0941099}"/>
              </a:ext>
            </a:extLst>
          </p:cNvPr>
          <p:cNvSpPr txBox="1"/>
          <p:nvPr/>
        </p:nvSpPr>
        <p:spPr>
          <a:xfrm>
            <a:off x="1986279" y="2702486"/>
            <a:ext cx="3699087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MX" dirty="0">
                <a:solidFill>
                  <a:schemeClr val="tx1">
                    <a:lumMod val="65000"/>
                    <a:lumOff val="35000"/>
                  </a:schemeClr>
                </a:solidFill>
              </a:rPr>
              <a:t>¿Qué es una red neuronal?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5" name="Grupo 4">
            <a:extLst>
              <a:ext uri="{FF2B5EF4-FFF2-40B4-BE49-F238E27FC236}">
                <a16:creationId xmlns:a16="http://schemas.microsoft.com/office/drawing/2014/main" id="{BBE6B103-EC45-F4F8-7B8A-88CA42B66C9F}"/>
              </a:ext>
            </a:extLst>
          </p:cNvPr>
          <p:cNvGrpSpPr/>
          <p:nvPr/>
        </p:nvGrpSpPr>
        <p:grpSpPr>
          <a:xfrm>
            <a:off x="1600091" y="2702486"/>
            <a:ext cx="296019" cy="369332"/>
            <a:chOff x="1542941" y="2473208"/>
            <a:chExt cx="296019" cy="369332"/>
          </a:xfrm>
        </p:grpSpPr>
        <p:sp>
          <p:nvSpPr>
            <p:cNvPr id="6" name="Elipse 5">
              <a:extLst>
                <a:ext uri="{FF2B5EF4-FFF2-40B4-BE49-F238E27FC236}">
                  <a16:creationId xmlns:a16="http://schemas.microsoft.com/office/drawing/2014/main" id="{19C1CCCE-7728-8DEA-5F2E-C0B3D9231FA2}"/>
                </a:ext>
              </a:extLst>
            </p:cNvPr>
            <p:cNvSpPr/>
            <p:nvPr/>
          </p:nvSpPr>
          <p:spPr>
            <a:xfrm>
              <a:off x="1544320" y="2514600"/>
              <a:ext cx="294640" cy="294640"/>
            </a:xfrm>
            <a:prstGeom prst="ellipse">
              <a:avLst/>
            </a:prstGeom>
            <a:solidFill>
              <a:srgbClr val="FF6600"/>
            </a:solidFill>
            <a:ln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>
                <a:ln>
                  <a:solidFill>
                    <a:srgbClr val="6A1E7E"/>
                  </a:solidFill>
                </a:ln>
                <a:solidFill>
                  <a:srgbClr val="6A1E7E"/>
                </a:solidFill>
              </a:endParaRPr>
            </a:p>
          </p:txBody>
        </p:sp>
        <p:sp>
          <p:nvSpPr>
            <p:cNvPr id="7" name="CuadroTexto 6">
              <a:extLst>
                <a:ext uri="{FF2B5EF4-FFF2-40B4-BE49-F238E27FC236}">
                  <a16:creationId xmlns:a16="http://schemas.microsoft.com/office/drawing/2014/main" id="{73B81491-3098-8F1A-CC95-40257B1A1505}"/>
                </a:ext>
              </a:extLst>
            </p:cNvPr>
            <p:cNvSpPr txBox="1"/>
            <p:nvPr/>
          </p:nvSpPr>
          <p:spPr>
            <a:xfrm>
              <a:off x="1542941" y="2473208"/>
              <a:ext cx="224194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s-MX" b="1">
                  <a:solidFill>
                    <a:schemeClr val="bg1"/>
                  </a:solidFill>
                </a:rPr>
                <a:t>1</a:t>
              </a:r>
              <a:endParaRPr lang="es-CO" b="1">
                <a:solidFill>
                  <a:schemeClr val="bg1"/>
                </a:solidFill>
              </a:endParaRPr>
            </a:p>
          </p:txBody>
        </p:sp>
      </p:grpSp>
      <p:sp>
        <p:nvSpPr>
          <p:cNvPr id="8" name="CuadroTexto 7">
            <a:extLst>
              <a:ext uri="{FF2B5EF4-FFF2-40B4-BE49-F238E27FC236}">
                <a16:creationId xmlns:a16="http://schemas.microsoft.com/office/drawing/2014/main" id="{EA607A72-E394-5963-B67C-5366C40CCBDF}"/>
              </a:ext>
            </a:extLst>
          </p:cNvPr>
          <p:cNvSpPr txBox="1"/>
          <p:nvPr/>
        </p:nvSpPr>
        <p:spPr>
          <a:xfrm>
            <a:off x="1986279" y="3216204"/>
            <a:ext cx="3699087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MX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Componentes de una red neuronal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F8C1A40A-4F59-0F17-761D-44DA046F660A}"/>
              </a:ext>
            </a:extLst>
          </p:cNvPr>
          <p:cNvGrpSpPr/>
          <p:nvPr/>
        </p:nvGrpSpPr>
        <p:grpSpPr>
          <a:xfrm>
            <a:off x="1600091" y="3216204"/>
            <a:ext cx="296019" cy="369332"/>
            <a:chOff x="1542941" y="2473208"/>
            <a:chExt cx="296019" cy="369332"/>
          </a:xfrm>
        </p:grpSpPr>
        <p:sp>
          <p:nvSpPr>
            <p:cNvPr id="10" name="Elipse 9">
              <a:extLst>
                <a:ext uri="{FF2B5EF4-FFF2-40B4-BE49-F238E27FC236}">
                  <a16:creationId xmlns:a16="http://schemas.microsoft.com/office/drawing/2014/main" id="{B49A5E87-F4E9-EC44-A90D-1862D575B71E}"/>
                </a:ext>
              </a:extLst>
            </p:cNvPr>
            <p:cNvSpPr/>
            <p:nvPr/>
          </p:nvSpPr>
          <p:spPr>
            <a:xfrm>
              <a:off x="1544320" y="2514600"/>
              <a:ext cx="294640" cy="294640"/>
            </a:xfrm>
            <a:prstGeom prst="ellipse">
              <a:avLst/>
            </a:prstGeom>
            <a:solidFill>
              <a:srgbClr val="FF6600"/>
            </a:solidFill>
            <a:ln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>
                <a:ln>
                  <a:solidFill>
                    <a:srgbClr val="6A1E7E"/>
                  </a:solidFill>
                </a:ln>
                <a:solidFill>
                  <a:srgbClr val="6A1E7E"/>
                </a:solidFill>
              </a:endParaRPr>
            </a:p>
          </p:txBody>
        </p:sp>
        <p:sp>
          <p:nvSpPr>
            <p:cNvPr id="11" name="CuadroTexto 10">
              <a:extLst>
                <a:ext uri="{FF2B5EF4-FFF2-40B4-BE49-F238E27FC236}">
                  <a16:creationId xmlns:a16="http://schemas.microsoft.com/office/drawing/2014/main" id="{366A7814-47E0-8842-B98B-EEBC97C575AB}"/>
                </a:ext>
              </a:extLst>
            </p:cNvPr>
            <p:cNvSpPr txBox="1"/>
            <p:nvPr/>
          </p:nvSpPr>
          <p:spPr>
            <a:xfrm>
              <a:off x="1542941" y="2473208"/>
              <a:ext cx="224194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s-MX" b="1">
                  <a:solidFill>
                    <a:schemeClr val="bg1"/>
                  </a:solidFill>
                </a:rPr>
                <a:t>2</a:t>
              </a:r>
              <a:endParaRPr lang="es-CO" b="1">
                <a:solidFill>
                  <a:schemeClr val="bg1"/>
                </a:solidFill>
              </a:endParaRPr>
            </a:p>
          </p:txBody>
        </p:sp>
      </p:grpSp>
      <p:sp>
        <p:nvSpPr>
          <p:cNvPr id="12" name="CuadroTexto 11">
            <a:extLst>
              <a:ext uri="{FF2B5EF4-FFF2-40B4-BE49-F238E27FC236}">
                <a16:creationId xmlns:a16="http://schemas.microsoft.com/office/drawing/2014/main" id="{4AA33893-3AAB-5734-8A93-390377F67943}"/>
              </a:ext>
            </a:extLst>
          </p:cNvPr>
          <p:cNvSpPr txBox="1"/>
          <p:nvPr/>
        </p:nvSpPr>
        <p:spPr>
          <a:xfrm>
            <a:off x="1986279" y="3759822"/>
            <a:ext cx="3699087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MX" dirty="0">
                <a:solidFill>
                  <a:schemeClr val="tx1">
                    <a:lumMod val="65000"/>
                    <a:lumOff val="35000"/>
                  </a:schemeClr>
                </a:solidFill>
                <a:cs typeface="Calibri"/>
              </a:rPr>
              <a:t>Tipos de redes neuronales</a:t>
            </a:r>
          </a:p>
        </p:txBody>
      </p:sp>
      <p:grpSp>
        <p:nvGrpSpPr>
          <p:cNvPr id="13" name="Grupo 12">
            <a:extLst>
              <a:ext uri="{FF2B5EF4-FFF2-40B4-BE49-F238E27FC236}">
                <a16:creationId xmlns:a16="http://schemas.microsoft.com/office/drawing/2014/main" id="{9744ED5A-CA4C-2C85-D4D1-815155AA56A8}"/>
              </a:ext>
            </a:extLst>
          </p:cNvPr>
          <p:cNvGrpSpPr/>
          <p:nvPr/>
        </p:nvGrpSpPr>
        <p:grpSpPr>
          <a:xfrm>
            <a:off x="1600091" y="3759822"/>
            <a:ext cx="296019" cy="369332"/>
            <a:chOff x="1542941" y="2473208"/>
            <a:chExt cx="296019" cy="369332"/>
          </a:xfrm>
        </p:grpSpPr>
        <p:sp>
          <p:nvSpPr>
            <p:cNvPr id="14" name="Elipse 13">
              <a:extLst>
                <a:ext uri="{FF2B5EF4-FFF2-40B4-BE49-F238E27FC236}">
                  <a16:creationId xmlns:a16="http://schemas.microsoft.com/office/drawing/2014/main" id="{9A3DA21A-29EC-E8A1-AFD0-F8015BA538FB}"/>
                </a:ext>
              </a:extLst>
            </p:cNvPr>
            <p:cNvSpPr/>
            <p:nvPr/>
          </p:nvSpPr>
          <p:spPr>
            <a:xfrm>
              <a:off x="1544320" y="2514600"/>
              <a:ext cx="294640" cy="294640"/>
            </a:xfrm>
            <a:prstGeom prst="ellipse">
              <a:avLst/>
            </a:prstGeom>
            <a:solidFill>
              <a:srgbClr val="FF6600"/>
            </a:solidFill>
            <a:ln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>
                <a:ln>
                  <a:solidFill>
                    <a:srgbClr val="6A1E7E"/>
                  </a:solidFill>
                </a:ln>
                <a:solidFill>
                  <a:srgbClr val="6A1E7E"/>
                </a:solidFill>
              </a:endParaRPr>
            </a:p>
          </p:txBody>
        </p:sp>
        <p:sp>
          <p:nvSpPr>
            <p:cNvPr id="15" name="CuadroTexto 14">
              <a:extLst>
                <a:ext uri="{FF2B5EF4-FFF2-40B4-BE49-F238E27FC236}">
                  <a16:creationId xmlns:a16="http://schemas.microsoft.com/office/drawing/2014/main" id="{763B2ABE-9BC1-0F71-C33B-AFCA1FC9346A}"/>
                </a:ext>
              </a:extLst>
            </p:cNvPr>
            <p:cNvSpPr txBox="1"/>
            <p:nvPr/>
          </p:nvSpPr>
          <p:spPr>
            <a:xfrm>
              <a:off x="1542941" y="2473208"/>
              <a:ext cx="224194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s-MX" b="1">
                  <a:solidFill>
                    <a:schemeClr val="bg1"/>
                  </a:solidFill>
                </a:rPr>
                <a:t>3</a:t>
              </a:r>
              <a:endParaRPr lang="es-CO" b="1">
                <a:solidFill>
                  <a:schemeClr val="bg1"/>
                </a:solidFill>
              </a:endParaRPr>
            </a:p>
          </p:txBody>
        </p:sp>
      </p:grpSp>
      <p:sp>
        <p:nvSpPr>
          <p:cNvPr id="16" name="CuadroTexto 15">
            <a:extLst>
              <a:ext uri="{FF2B5EF4-FFF2-40B4-BE49-F238E27FC236}">
                <a16:creationId xmlns:a16="http://schemas.microsoft.com/office/drawing/2014/main" id="{6E86004D-983A-C7EA-CA5B-1220675ECE9C}"/>
              </a:ext>
            </a:extLst>
          </p:cNvPr>
          <p:cNvSpPr txBox="1"/>
          <p:nvPr/>
        </p:nvSpPr>
        <p:spPr>
          <a:xfrm>
            <a:off x="1986279" y="4334516"/>
            <a:ext cx="3699087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MX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Implementación en </a:t>
            </a:r>
            <a:r>
              <a:rPr lang="es-MX" err="1">
                <a:solidFill>
                  <a:schemeClr val="tx1">
                    <a:lumMod val="65000"/>
                    <a:lumOff val="35000"/>
                  </a:schemeClr>
                </a:solidFill>
              </a:rPr>
              <a:t>Pytorch</a:t>
            </a:r>
            <a:endParaRPr lang="es-MX" dirty="0" err="1">
              <a:solidFill>
                <a:schemeClr val="tx1">
                  <a:lumMod val="65000"/>
                  <a:lumOff val="35000"/>
                </a:schemeClr>
              </a:solidFill>
              <a:cs typeface="Calibri"/>
            </a:endParaRPr>
          </a:p>
          <a:p>
            <a:endParaRPr lang="es-MX" dirty="0">
              <a:solidFill>
                <a:schemeClr val="tx1">
                  <a:lumMod val="65000"/>
                  <a:lumOff val="35000"/>
                </a:schemeClr>
              </a:solidFill>
              <a:cs typeface="Calibri"/>
            </a:endParaRPr>
          </a:p>
        </p:txBody>
      </p:sp>
      <p:grpSp>
        <p:nvGrpSpPr>
          <p:cNvPr id="17" name="Grupo 16">
            <a:extLst>
              <a:ext uri="{FF2B5EF4-FFF2-40B4-BE49-F238E27FC236}">
                <a16:creationId xmlns:a16="http://schemas.microsoft.com/office/drawing/2014/main" id="{B137E530-9948-6940-95A0-B5FBBEB2E556}"/>
              </a:ext>
            </a:extLst>
          </p:cNvPr>
          <p:cNvGrpSpPr/>
          <p:nvPr/>
        </p:nvGrpSpPr>
        <p:grpSpPr>
          <a:xfrm>
            <a:off x="1600091" y="4334516"/>
            <a:ext cx="296019" cy="369332"/>
            <a:chOff x="1542941" y="2473208"/>
            <a:chExt cx="296019" cy="369332"/>
          </a:xfrm>
        </p:grpSpPr>
        <p:sp>
          <p:nvSpPr>
            <p:cNvPr id="18" name="Elipse 17">
              <a:extLst>
                <a:ext uri="{FF2B5EF4-FFF2-40B4-BE49-F238E27FC236}">
                  <a16:creationId xmlns:a16="http://schemas.microsoft.com/office/drawing/2014/main" id="{952D8A61-03A9-E672-F3AE-F1899DF2CC51}"/>
                </a:ext>
              </a:extLst>
            </p:cNvPr>
            <p:cNvSpPr/>
            <p:nvPr/>
          </p:nvSpPr>
          <p:spPr>
            <a:xfrm>
              <a:off x="1544320" y="2514600"/>
              <a:ext cx="294640" cy="294640"/>
            </a:xfrm>
            <a:prstGeom prst="ellipse">
              <a:avLst/>
            </a:prstGeom>
            <a:solidFill>
              <a:srgbClr val="FF6600"/>
            </a:solidFill>
            <a:ln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>
                <a:ln>
                  <a:solidFill>
                    <a:srgbClr val="6A1E7E"/>
                  </a:solidFill>
                </a:ln>
                <a:solidFill>
                  <a:srgbClr val="6A1E7E"/>
                </a:solidFill>
              </a:endParaRPr>
            </a:p>
          </p:txBody>
        </p:sp>
        <p:sp>
          <p:nvSpPr>
            <p:cNvPr id="19" name="CuadroTexto 18">
              <a:extLst>
                <a:ext uri="{FF2B5EF4-FFF2-40B4-BE49-F238E27FC236}">
                  <a16:creationId xmlns:a16="http://schemas.microsoft.com/office/drawing/2014/main" id="{E30D0613-B7AF-0E10-842B-00B2CFF40634}"/>
                </a:ext>
              </a:extLst>
            </p:cNvPr>
            <p:cNvSpPr txBox="1"/>
            <p:nvPr/>
          </p:nvSpPr>
          <p:spPr>
            <a:xfrm>
              <a:off x="1542941" y="2473208"/>
              <a:ext cx="224194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s-MX" b="1">
                  <a:solidFill>
                    <a:schemeClr val="bg1"/>
                  </a:solidFill>
                </a:rPr>
                <a:t>4</a:t>
              </a:r>
              <a:endParaRPr lang="es-CO" b="1">
                <a:solidFill>
                  <a:schemeClr val="bg1"/>
                </a:solidFill>
              </a:endParaRPr>
            </a:p>
          </p:txBody>
        </p:sp>
      </p:grpSp>
      <p:sp>
        <p:nvSpPr>
          <p:cNvPr id="4" name="CuadroTexto 3">
            <a:extLst>
              <a:ext uri="{FF2B5EF4-FFF2-40B4-BE49-F238E27FC236}">
                <a16:creationId xmlns:a16="http://schemas.microsoft.com/office/drawing/2014/main" id="{190548BB-FD6D-0F85-7561-834F2927547B}"/>
              </a:ext>
            </a:extLst>
          </p:cNvPr>
          <p:cNvSpPr txBox="1"/>
          <p:nvPr/>
        </p:nvSpPr>
        <p:spPr>
          <a:xfrm>
            <a:off x="2015033" y="4895232"/>
            <a:ext cx="3699087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MX" dirty="0">
                <a:solidFill>
                  <a:schemeClr val="tx1">
                    <a:lumMod val="65000"/>
                    <a:lumOff val="35000"/>
                  </a:schemeClr>
                </a:solidFill>
                <a:cs typeface="Calibri"/>
              </a:rPr>
              <a:t>Conceptos adicionales</a:t>
            </a:r>
          </a:p>
          <a:p>
            <a:endParaRPr lang="es-MX" dirty="0">
              <a:solidFill>
                <a:schemeClr val="tx1">
                  <a:lumMod val="65000"/>
                  <a:lumOff val="35000"/>
                </a:schemeClr>
              </a:solidFill>
              <a:cs typeface="Calibri"/>
            </a:endParaRPr>
          </a:p>
        </p:txBody>
      </p:sp>
      <p:grpSp>
        <p:nvGrpSpPr>
          <p:cNvPr id="20" name="Grupo 19">
            <a:extLst>
              <a:ext uri="{FF2B5EF4-FFF2-40B4-BE49-F238E27FC236}">
                <a16:creationId xmlns:a16="http://schemas.microsoft.com/office/drawing/2014/main" id="{7F67429A-B10A-3CCE-017D-BF1C9C2AA70D}"/>
              </a:ext>
            </a:extLst>
          </p:cNvPr>
          <p:cNvGrpSpPr/>
          <p:nvPr/>
        </p:nvGrpSpPr>
        <p:grpSpPr>
          <a:xfrm>
            <a:off x="1630224" y="4612959"/>
            <a:ext cx="294640" cy="646331"/>
            <a:chOff x="1544320" y="2190935"/>
            <a:chExt cx="294640" cy="646331"/>
          </a:xfrm>
        </p:grpSpPr>
        <p:sp>
          <p:nvSpPr>
            <p:cNvPr id="21" name="Elipse 20">
              <a:extLst>
                <a:ext uri="{FF2B5EF4-FFF2-40B4-BE49-F238E27FC236}">
                  <a16:creationId xmlns:a16="http://schemas.microsoft.com/office/drawing/2014/main" id="{0375C09B-7471-9A82-AE59-1BCC64B75704}"/>
                </a:ext>
              </a:extLst>
            </p:cNvPr>
            <p:cNvSpPr/>
            <p:nvPr/>
          </p:nvSpPr>
          <p:spPr>
            <a:xfrm>
              <a:off x="1544320" y="2514600"/>
              <a:ext cx="294640" cy="294640"/>
            </a:xfrm>
            <a:prstGeom prst="ellipse">
              <a:avLst/>
            </a:prstGeom>
            <a:solidFill>
              <a:srgbClr val="FF6600"/>
            </a:solidFill>
            <a:ln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>
                <a:ln>
                  <a:solidFill>
                    <a:srgbClr val="6A1E7E"/>
                  </a:solidFill>
                </a:ln>
                <a:solidFill>
                  <a:srgbClr val="6A1E7E"/>
                </a:solidFill>
              </a:endParaRPr>
            </a:p>
          </p:txBody>
        </p:sp>
        <p:sp>
          <p:nvSpPr>
            <p:cNvPr id="22" name="CuadroTexto 21">
              <a:extLst>
                <a:ext uri="{FF2B5EF4-FFF2-40B4-BE49-F238E27FC236}">
                  <a16:creationId xmlns:a16="http://schemas.microsoft.com/office/drawing/2014/main" id="{52AF6E0B-DE22-3F2E-2122-700B97D56333}"/>
                </a:ext>
              </a:extLst>
            </p:cNvPr>
            <p:cNvSpPr txBox="1"/>
            <p:nvPr/>
          </p:nvSpPr>
          <p:spPr>
            <a:xfrm>
              <a:off x="1557318" y="2190935"/>
              <a:ext cx="224194" cy="646331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ctr">
              <a:spAutoFit/>
            </a:bodyPr>
            <a:lstStyle/>
            <a:p>
              <a:r>
                <a:rPr lang="es-MX" b="1" dirty="0">
                  <a:solidFill>
                    <a:schemeClr val="bg1"/>
                  </a:solidFill>
                </a:rPr>
                <a:t>45</a:t>
              </a:r>
              <a:endParaRPr lang="es-CO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188134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12">
            <a:extLst>
              <a:ext uri="{FF2B5EF4-FFF2-40B4-BE49-F238E27FC236}">
                <a16:creationId xmlns:a16="http://schemas.microsoft.com/office/drawing/2014/main" id="{F45F2F56-D773-3A71-B083-717CDC88626A}"/>
              </a:ext>
            </a:extLst>
          </p:cNvPr>
          <p:cNvSpPr/>
          <p:nvPr/>
        </p:nvSpPr>
        <p:spPr>
          <a:xfrm>
            <a:off x="1133283" y="498357"/>
            <a:ext cx="4613222" cy="404462"/>
          </a:xfrm>
          <a:prstGeom prst="rect">
            <a:avLst/>
          </a:prstGeom>
        </p:spPr>
        <p:txBody>
          <a:bodyPr vert="horz" wrap="square" lIns="0" tIns="78097" rIns="0" bIns="0" rtlCol="0" anchor="t">
            <a:spAutoFit/>
          </a:bodyPr>
          <a:lstStyle/>
          <a:p>
            <a:pPr marL="172720" marR="3175" indent="-7620">
              <a:lnSpc>
                <a:spcPts val="2368"/>
              </a:lnSpc>
              <a:spcBef>
                <a:spcPts val="615"/>
              </a:spcBef>
            </a:pPr>
            <a:r>
              <a:rPr lang="es-CO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1. ¿Que es una red neuronal?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Rectángulo: esquinas redondeadas 13">
            <a:extLst>
              <a:ext uri="{FF2B5EF4-FFF2-40B4-BE49-F238E27FC236}">
                <a16:creationId xmlns:a16="http://schemas.microsoft.com/office/drawing/2014/main" id="{1F487979-BD39-4A04-C728-86B7FE231D9D}"/>
              </a:ext>
            </a:extLst>
          </p:cNvPr>
          <p:cNvSpPr/>
          <p:nvPr/>
        </p:nvSpPr>
        <p:spPr>
          <a:xfrm>
            <a:off x="1262679" y="1891133"/>
            <a:ext cx="10166590" cy="52322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285750" indent="-285750">
              <a:spcBef>
                <a:spcPct val="20000"/>
              </a:spcBef>
              <a:buFont typeface="Arial"/>
              <a:buChar char="•"/>
              <a:defRPr/>
            </a:pPr>
            <a:r>
              <a:rPr lang="en-US" sz="3200" dirty="0">
                <a:solidFill>
                  <a:srgbClr val="000000"/>
                </a:solidFill>
                <a:ea typeface="+mn-lt"/>
                <a:cs typeface="+mn-lt"/>
              </a:rPr>
              <a:t> </a:t>
            </a:r>
            <a:r>
              <a:rPr lang="en-US" sz="3200" err="1">
                <a:solidFill>
                  <a:srgbClr val="000000"/>
                </a:solidFill>
                <a:ea typeface="+mn-lt"/>
                <a:cs typeface="+mn-lt"/>
              </a:rPr>
              <a:t>Inspiradas</a:t>
            </a:r>
            <a:r>
              <a:rPr lang="en-US" sz="3200">
                <a:solidFill>
                  <a:srgbClr val="000000"/>
                </a:solidFill>
                <a:ea typeface="+mn-lt"/>
                <a:cs typeface="+mn-lt"/>
              </a:rPr>
              <a:t> </a:t>
            </a:r>
            <a:r>
              <a:rPr lang="en-US" sz="3200" err="1">
                <a:solidFill>
                  <a:srgbClr val="000000"/>
                </a:solidFill>
                <a:ea typeface="+mn-lt"/>
                <a:cs typeface="+mn-lt"/>
              </a:rPr>
              <a:t>en</a:t>
            </a:r>
            <a:r>
              <a:rPr lang="en-US" sz="3200">
                <a:solidFill>
                  <a:srgbClr val="000000"/>
                </a:solidFill>
                <a:ea typeface="+mn-lt"/>
                <a:cs typeface="+mn-lt"/>
              </a:rPr>
              <a:t> </a:t>
            </a:r>
            <a:r>
              <a:rPr lang="en-US" sz="3200" err="1">
                <a:solidFill>
                  <a:srgbClr val="000000"/>
                </a:solidFill>
                <a:ea typeface="+mn-lt"/>
                <a:cs typeface="+mn-lt"/>
              </a:rPr>
              <a:t>el</a:t>
            </a:r>
            <a:r>
              <a:rPr lang="en-US" sz="3200">
                <a:solidFill>
                  <a:srgbClr val="000000"/>
                </a:solidFill>
                <a:ea typeface="+mn-lt"/>
                <a:cs typeface="+mn-lt"/>
              </a:rPr>
              <a:t> </a:t>
            </a:r>
            <a:r>
              <a:rPr lang="en-US" sz="3200" err="1">
                <a:solidFill>
                  <a:srgbClr val="000000"/>
                </a:solidFill>
                <a:ea typeface="+mn-lt"/>
                <a:cs typeface="+mn-lt"/>
              </a:rPr>
              <a:t>cerebro</a:t>
            </a:r>
            <a:r>
              <a:rPr lang="en-US" sz="3200">
                <a:solidFill>
                  <a:srgbClr val="000000"/>
                </a:solidFill>
                <a:ea typeface="+mn-lt"/>
                <a:cs typeface="+mn-lt"/>
              </a:rPr>
              <a:t> </a:t>
            </a:r>
            <a:r>
              <a:rPr lang="en-US" sz="3200" err="1">
                <a:solidFill>
                  <a:srgbClr val="000000"/>
                </a:solidFill>
                <a:ea typeface="+mn-lt"/>
                <a:cs typeface="+mn-lt"/>
              </a:rPr>
              <a:t>humano</a:t>
            </a:r>
            <a:endParaRPr lang="en-US" sz="3200" dirty="0" err="1">
              <a:solidFill>
                <a:srgbClr val="000000"/>
              </a:solidFill>
              <a:ea typeface="+mn-lt"/>
              <a:cs typeface="+mn-lt"/>
            </a:endParaRPr>
          </a:p>
          <a:p>
            <a:pPr marL="285750" indent="-285750">
              <a:spcBef>
                <a:spcPct val="20000"/>
              </a:spcBef>
              <a:buFont typeface="Arial"/>
              <a:buChar char="•"/>
              <a:defRPr/>
            </a:pPr>
            <a:r>
              <a:rPr lang="en-US" sz="3200" dirty="0">
                <a:solidFill>
                  <a:srgbClr val="000000"/>
                </a:solidFill>
                <a:ea typeface="+mn-lt"/>
                <a:cs typeface="+mn-lt"/>
              </a:rPr>
              <a:t> </a:t>
            </a:r>
            <a:r>
              <a:rPr lang="en-US" sz="3200" dirty="0" err="1">
                <a:solidFill>
                  <a:srgbClr val="000000"/>
                </a:solidFill>
                <a:ea typeface="+mn-lt"/>
                <a:cs typeface="+mn-lt"/>
              </a:rPr>
              <a:t>Compuestas</a:t>
            </a:r>
            <a:r>
              <a:rPr lang="en-US" sz="3200" dirty="0">
                <a:solidFill>
                  <a:srgbClr val="000000"/>
                </a:solidFill>
                <a:ea typeface="+mn-lt"/>
                <a:cs typeface="+mn-lt"/>
              </a:rPr>
              <a:t> </a:t>
            </a:r>
            <a:r>
              <a:rPr lang="en-US" sz="3200" dirty="0" err="1">
                <a:solidFill>
                  <a:srgbClr val="000000"/>
                </a:solidFill>
                <a:ea typeface="+mn-lt"/>
                <a:cs typeface="+mn-lt"/>
              </a:rPr>
              <a:t>por</a:t>
            </a:r>
            <a:r>
              <a:rPr lang="en-US" sz="3200" dirty="0">
                <a:solidFill>
                  <a:srgbClr val="000000"/>
                </a:solidFill>
                <a:ea typeface="+mn-lt"/>
                <a:cs typeface="+mn-lt"/>
              </a:rPr>
              <a:t> </a:t>
            </a:r>
            <a:r>
              <a:rPr lang="en-US" sz="3200" dirty="0" err="1">
                <a:solidFill>
                  <a:srgbClr val="000000"/>
                </a:solidFill>
                <a:ea typeface="+mn-lt"/>
                <a:cs typeface="+mn-lt"/>
              </a:rPr>
              <a:t>neuronas</a:t>
            </a:r>
            <a:r>
              <a:rPr lang="en-US" sz="3200" dirty="0">
                <a:solidFill>
                  <a:srgbClr val="000000"/>
                </a:solidFill>
                <a:ea typeface="+mn-lt"/>
                <a:cs typeface="+mn-lt"/>
              </a:rPr>
              <a:t> </a:t>
            </a:r>
            <a:r>
              <a:rPr lang="en-US" sz="3200" dirty="0" err="1">
                <a:solidFill>
                  <a:srgbClr val="000000"/>
                </a:solidFill>
                <a:ea typeface="+mn-lt"/>
                <a:cs typeface="+mn-lt"/>
              </a:rPr>
              <a:t>artificiales</a:t>
            </a:r>
          </a:p>
          <a:p>
            <a:pPr marL="285750" indent="-285750">
              <a:spcBef>
                <a:spcPct val="20000"/>
              </a:spcBef>
              <a:buFont typeface="Arial"/>
              <a:buChar char="•"/>
              <a:defRPr/>
            </a:pPr>
            <a:r>
              <a:rPr lang="en-US" sz="3200" dirty="0">
                <a:solidFill>
                  <a:srgbClr val="000000"/>
                </a:solidFill>
                <a:ea typeface="+mn-lt"/>
                <a:cs typeface="+mn-lt"/>
              </a:rPr>
              <a:t>Capaces de </a:t>
            </a:r>
            <a:r>
              <a:rPr lang="en-US" sz="3200" dirty="0" err="1">
                <a:solidFill>
                  <a:srgbClr val="000000"/>
                </a:solidFill>
                <a:ea typeface="+mn-lt"/>
                <a:cs typeface="+mn-lt"/>
              </a:rPr>
              <a:t>aprender</a:t>
            </a:r>
            <a:r>
              <a:rPr lang="en-US" sz="3200" dirty="0">
                <a:solidFill>
                  <a:srgbClr val="000000"/>
                </a:solidFill>
                <a:ea typeface="+mn-lt"/>
                <a:cs typeface="+mn-lt"/>
              </a:rPr>
              <a:t> de </a:t>
            </a:r>
            <a:r>
              <a:rPr lang="en-US" sz="3200" dirty="0" err="1">
                <a:solidFill>
                  <a:srgbClr val="000000"/>
                </a:solidFill>
                <a:ea typeface="+mn-lt"/>
                <a:cs typeface="+mn-lt"/>
              </a:rPr>
              <a:t>los</a:t>
            </a:r>
            <a:r>
              <a:rPr lang="en-US" sz="3200" dirty="0">
                <a:solidFill>
                  <a:srgbClr val="000000"/>
                </a:solidFill>
                <a:ea typeface="+mn-lt"/>
                <a:cs typeface="+mn-lt"/>
              </a:rPr>
              <a:t> </a:t>
            </a:r>
            <a:r>
              <a:rPr lang="en-US" sz="3200" dirty="0" err="1">
                <a:solidFill>
                  <a:srgbClr val="000000"/>
                </a:solidFill>
                <a:ea typeface="+mn-lt"/>
                <a:cs typeface="+mn-lt"/>
              </a:rPr>
              <a:t>datos</a:t>
            </a:r>
            <a:endParaRPr lang="es-MX" dirty="0" err="1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899CB7B-E53D-0956-2370-1F78D0517660}"/>
              </a:ext>
            </a:extLst>
          </p:cNvPr>
          <p:cNvSpPr/>
          <p:nvPr/>
        </p:nvSpPr>
        <p:spPr>
          <a:xfrm>
            <a:off x="1267960" y="3422729"/>
            <a:ext cx="4183811" cy="3004867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ea typeface="+mn-lt"/>
                <a:cs typeface="+mn-lt"/>
              </a:rPr>
              <a:t>Una red neuronal es un </a:t>
            </a:r>
            <a:r>
              <a:rPr lang="en-US" sz="1600" err="1">
                <a:solidFill>
                  <a:schemeClr val="tx1"/>
                </a:solidFill>
                <a:ea typeface="+mn-lt"/>
                <a:cs typeface="+mn-lt"/>
              </a:rPr>
              <a:t>sistema</a:t>
            </a:r>
            <a:r>
              <a:rPr lang="en-US" sz="16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600" err="1">
                <a:solidFill>
                  <a:schemeClr val="tx1"/>
                </a:solidFill>
                <a:ea typeface="+mn-lt"/>
                <a:cs typeface="+mn-lt"/>
              </a:rPr>
              <a:t>interconectado</a:t>
            </a:r>
            <a:r>
              <a:rPr lang="en-US" sz="1600" dirty="0">
                <a:solidFill>
                  <a:schemeClr val="tx1"/>
                </a:solidFill>
                <a:ea typeface="+mn-lt"/>
                <a:cs typeface="+mn-lt"/>
              </a:rPr>
              <a:t> de </a:t>
            </a:r>
            <a:r>
              <a:rPr lang="en-US" sz="1600" err="1">
                <a:solidFill>
                  <a:schemeClr val="tx1"/>
                </a:solidFill>
                <a:ea typeface="+mn-lt"/>
                <a:cs typeface="+mn-lt"/>
              </a:rPr>
              <a:t>nodos</a:t>
            </a:r>
            <a:r>
              <a:rPr lang="en-US" sz="16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600" err="1">
                <a:solidFill>
                  <a:schemeClr val="tx1"/>
                </a:solidFill>
                <a:ea typeface="+mn-lt"/>
                <a:cs typeface="+mn-lt"/>
              </a:rPr>
              <a:t>llamados</a:t>
            </a:r>
            <a:r>
              <a:rPr lang="en-US" sz="16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600" err="1">
                <a:solidFill>
                  <a:schemeClr val="tx1"/>
                </a:solidFill>
                <a:ea typeface="+mn-lt"/>
                <a:cs typeface="+mn-lt"/>
              </a:rPr>
              <a:t>neuronas</a:t>
            </a:r>
            <a:r>
              <a:rPr lang="en-US" sz="16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600" err="1">
                <a:solidFill>
                  <a:schemeClr val="tx1"/>
                </a:solidFill>
                <a:ea typeface="+mn-lt"/>
                <a:cs typeface="+mn-lt"/>
              </a:rPr>
              <a:t>artificiales</a:t>
            </a:r>
            <a:r>
              <a:rPr lang="en-US" sz="1600" dirty="0">
                <a:solidFill>
                  <a:schemeClr val="tx1"/>
                </a:solidFill>
                <a:ea typeface="+mn-lt"/>
                <a:cs typeface="+mn-lt"/>
              </a:rPr>
              <a:t>, </a:t>
            </a:r>
            <a:r>
              <a:rPr lang="en-US" sz="1600" err="1">
                <a:solidFill>
                  <a:schemeClr val="tx1"/>
                </a:solidFill>
                <a:ea typeface="+mn-lt"/>
                <a:cs typeface="+mn-lt"/>
              </a:rPr>
              <a:t>organizadas</a:t>
            </a:r>
            <a:r>
              <a:rPr lang="en-US" sz="16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600" err="1">
                <a:solidFill>
                  <a:schemeClr val="tx1"/>
                </a:solidFill>
                <a:ea typeface="+mn-lt"/>
                <a:cs typeface="+mn-lt"/>
              </a:rPr>
              <a:t>en</a:t>
            </a:r>
            <a:r>
              <a:rPr lang="en-US" sz="16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600" err="1">
                <a:solidFill>
                  <a:schemeClr val="tx1"/>
                </a:solidFill>
                <a:ea typeface="+mn-lt"/>
                <a:cs typeface="+mn-lt"/>
              </a:rPr>
              <a:t>capas</a:t>
            </a:r>
            <a:r>
              <a:rPr lang="en-US" sz="1600" dirty="0">
                <a:solidFill>
                  <a:schemeClr val="tx1"/>
                </a:solidFill>
                <a:ea typeface="+mn-lt"/>
                <a:cs typeface="+mn-lt"/>
              </a:rPr>
              <a:t>. </a:t>
            </a:r>
            <a:r>
              <a:rPr lang="en-US" sz="1600" err="1">
                <a:solidFill>
                  <a:schemeClr val="tx1"/>
                </a:solidFill>
                <a:ea typeface="+mn-lt"/>
                <a:cs typeface="+mn-lt"/>
              </a:rPr>
              <a:t>Suele</a:t>
            </a:r>
            <a:r>
              <a:rPr lang="en-US" sz="16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600" err="1">
                <a:solidFill>
                  <a:schemeClr val="tx1"/>
                </a:solidFill>
                <a:ea typeface="+mn-lt"/>
                <a:cs typeface="+mn-lt"/>
              </a:rPr>
              <a:t>visualizarse</a:t>
            </a:r>
            <a:r>
              <a:rPr lang="en-US" sz="16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600" err="1">
                <a:solidFill>
                  <a:schemeClr val="tx1"/>
                </a:solidFill>
                <a:ea typeface="+mn-lt"/>
                <a:cs typeface="+mn-lt"/>
              </a:rPr>
              <a:t>como</a:t>
            </a:r>
            <a:r>
              <a:rPr lang="en-US" sz="1600" dirty="0">
                <a:solidFill>
                  <a:schemeClr val="tx1"/>
                </a:solidFill>
                <a:ea typeface="+mn-lt"/>
                <a:cs typeface="+mn-lt"/>
              </a:rPr>
              <a:t> un conjunto de </a:t>
            </a:r>
            <a:r>
              <a:rPr lang="en-US" sz="1600" err="1">
                <a:solidFill>
                  <a:schemeClr val="tx1"/>
                </a:solidFill>
                <a:ea typeface="+mn-lt"/>
                <a:cs typeface="+mn-lt"/>
              </a:rPr>
              <a:t>círculos</a:t>
            </a:r>
            <a:r>
              <a:rPr lang="en-US" sz="1600" dirty="0">
                <a:solidFill>
                  <a:schemeClr val="tx1"/>
                </a:solidFill>
                <a:ea typeface="+mn-lt"/>
                <a:cs typeface="+mn-lt"/>
              </a:rPr>
              <a:t> (</a:t>
            </a:r>
            <a:r>
              <a:rPr lang="en-US" sz="1600" err="1">
                <a:solidFill>
                  <a:schemeClr val="tx1"/>
                </a:solidFill>
                <a:ea typeface="+mn-lt"/>
                <a:cs typeface="+mn-lt"/>
              </a:rPr>
              <a:t>neuronas</a:t>
            </a:r>
            <a:r>
              <a:rPr lang="en-US" sz="1600" dirty="0">
                <a:solidFill>
                  <a:schemeClr val="tx1"/>
                </a:solidFill>
                <a:ea typeface="+mn-lt"/>
                <a:cs typeface="+mn-lt"/>
              </a:rPr>
              <a:t>) </a:t>
            </a:r>
            <a:r>
              <a:rPr lang="en-US" sz="1600" err="1">
                <a:solidFill>
                  <a:schemeClr val="tx1"/>
                </a:solidFill>
                <a:ea typeface="+mn-lt"/>
                <a:cs typeface="+mn-lt"/>
              </a:rPr>
              <a:t>conectados</a:t>
            </a:r>
            <a:r>
              <a:rPr lang="en-US" sz="16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600" err="1">
                <a:solidFill>
                  <a:schemeClr val="tx1"/>
                </a:solidFill>
                <a:ea typeface="+mn-lt"/>
                <a:cs typeface="+mn-lt"/>
              </a:rPr>
              <a:t>por</a:t>
            </a:r>
            <a:r>
              <a:rPr lang="en-US" sz="16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600" err="1">
                <a:solidFill>
                  <a:schemeClr val="tx1"/>
                </a:solidFill>
                <a:ea typeface="+mn-lt"/>
                <a:cs typeface="+mn-lt"/>
              </a:rPr>
              <a:t>líneas</a:t>
            </a:r>
            <a:r>
              <a:rPr lang="en-US" sz="16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600" err="1">
                <a:solidFill>
                  <a:schemeClr val="tx1"/>
                </a:solidFill>
                <a:ea typeface="+mn-lt"/>
                <a:cs typeface="+mn-lt"/>
              </a:rPr>
              <a:t>ponderadas</a:t>
            </a:r>
            <a:r>
              <a:rPr lang="en-US" sz="1600" dirty="0">
                <a:solidFill>
                  <a:schemeClr val="tx1"/>
                </a:solidFill>
                <a:ea typeface="+mn-lt"/>
                <a:cs typeface="+mn-lt"/>
              </a:rPr>
              <a:t> (</a:t>
            </a:r>
            <a:r>
              <a:rPr lang="en-US" sz="1600" err="1">
                <a:solidFill>
                  <a:schemeClr val="tx1"/>
                </a:solidFill>
                <a:ea typeface="+mn-lt"/>
                <a:cs typeface="+mn-lt"/>
              </a:rPr>
              <a:t>conexiones</a:t>
            </a:r>
            <a:r>
              <a:rPr lang="en-US" sz="16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600" err="1">
                <a:solidFill>
                  <a:schemeClr val="tx1"/>
                </a:solidFill>
                <a:ea typeface="+mn-lt"/>
                <a:cs typeface="+mn-lt"/>
              </a:rPr>
              <a:t>sinápticas</a:t>
            </a:r>
            <a:r>
              <a:rPr lang="en-US" sz="1600" dirty="0">
                <a:solidFill>
                  <a:schemeClr val="tx1"/>
                </a:solidFill>
                <a:ea typeface="+mn-lt"/>
                <a:cs typeface="+mn-lt"/>
              </a:rPr>
              <a:t>). La </a:t>
            </a:r>
            <a:r>
              <a:rPr lang="en-US" sz="1600" err="1">
                <a:solidFill>
                  <a:schemeClr val="tx1"/>
                </a:solidFill>
                <a:ea typeface="+mn-lt"/>
                <a:cs typeface="+mn-lt"/>
              </a:rPr>
              <a:t>capa</a:t>
            </a:r>
            <a:r>
              <a:rPr lang="en-US" sz="1600" dirty="0">
                <a:solidFill>
                  <a:schemeClr val="tx1"/>
                </a:solidFill>
                <a:ea typeface="+mn-lt"/>
                <a:cs typeface="+mn-lt"/>
              </a:rPr>
              <a:t> de entrada </a:t>
            </a:r>
            <a:r>
              <a:rPr lang="en-US" sz="1600" err="1">
                <a:solidFill>
                  <a:schemeClr val="tx1"/>
                </a:solidFill>
                <a:ea typeface="+mn-lt"/>
                <a:cs typeface="+mn-lt"/>
              </a:rPr>
              <a:t>recibe</a:t>
            </a:r>
            <a:r>
              <a:rPr lang="en-US" sz="16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600" err="1">
                <a:solidFill>
                  <a:schemeClr val="tx1"/>
                </a:solidFill>
                <a:ea typeface="+mn-lt"/>
                <a:cs typeface="+mn-lt"/>
              </a:rPr>
              <a:t>los</a:t>
            </a:r>
            <a:r>
              <a:rPr lang="en-US" sz="16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600" err="1">
                <a:solidFill>
                  <a:schemeClr val="tx1"/>
                </a:solidFill>
                <a:ea typeface="+mn-lt"/>
                <a:cs typeface="+mn-lt"/>
              </a:rPr>
              <a:t>datos</a:t>
            </a:r>
            <a:r>
              <a:rPr lang="en-US" sz="1600" dirty="0">
                <a:solidFill>
                  <a:schemeClr val="tx1"/>
                </a:solidFill>
                <a:ea typeface="+mn-lt"/>
                <a:cs typeface="+mn-lt"/>
              </a:rPr>
              <a:t>, las </a:t>
            </a:r>
            <a:r>
              <a:rPr lang="en-US" sz="1600" err="1">
                <a:solidFill>
                  <a:schemeClr val="tx1"/>
                </a:solidFill>
                <a:ea typeface="+mn-lt"/>
                <a:cs typeface="+mn-lt"/>
              </a:rPr>
              <a:t>capas</a:t>
            </a:r>
            <a:r>
              <a:rPr lang="en-US" sz="16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600" err="1">
                <a:solidFill>
                  <a:schemeClr val="tx1"/>
                </a:solidFill>
                <a:ea typeface="+mn-lt"/>
                <a:cs typeface="+mn-lt"/>
              </a:rPr>
              <a:t>ocultas</a:t>
            </a:r>
            <a:r>
              <a:rPr lang="en-US" sz="16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600" err="1">
                <a:solidFill>
                  <a:schemeClr val="tx1"/>
                </a:solidFill>
                <a:ea typeface="+mn-lt"/>
                <a:cs typeface="+mn-lt"/>
              </a:rPr>
              <a:t>realizan</a:t>
            </a:r>
            <a:r>
              <a:rPr lang="en-US" sz="16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600" err="1">
                <a:solidFill>
                  <a:schemeClr val="tx1"/>
                </a:solidFill>
                <a:ea typeface="+mn-lt"/>
                <a:cs typeface="+mn-lt"/>
              </a:rPr>
              <a:t>operaciones</a:t>
            </a:r>
            <a:r>
              <a:rPr lang="en-US" sz="16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600" err="1">
                <a:solidFill>
                  <a:schemeClr val="tx1"/>
                </a:solidFill>
                <a:ea typeface="+mn-lt"/>
                <a:cs typeface="+mn-lt"/>
              </a:rPr>
              <a:t>matemáticas</a:t>
            </a:r>
            <a:r>
              <a:rPr lang="en-US" sz="16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600" err="1">
                <a:solidFill>
                  <a:schemeClr val="tx1"/>
                </a:solidFill>
                <a:ea typeface="+mn-lt"/>
                <a:cs typeface="+mn-lt"/>
              </a:rPr>
              <a:t>en</a:t>
            </a:r>
            <a:r>
              <a:rPr lang="en-US" sz="16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600" err="1">
                <a:solidFill>
                  <a:schemeClr val="tx1"/>
                </a:solidFill>
                <a:ea typeface="+mn-lt"/>
                <a:cs typeface="+mn-lt"/>
              </a:rPr>
              <a:t>esos</a:t>
            </a:r>
            <a:r>
              <a:rPr lang="en-US" sz="16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600" err="1">
                <a:solidFill>
                  <a:schemeClr val="tx1"/>
                </a:solidFill>
                <a:ea typeface="+mn-lt"/>
                <a:cs typeface="+mn-lt"/>
              </a:rPr>
              <a:t>datos</a:t>
            </a:r>
            <a:r>
              <a:rPr lang="en-US" sz="1600" dirty="0">
                <a:solidFill>
                  <a:schemeClr val="tx1"/>
                </a:solidFill>
                <a:ea typeface="+mn-lt"/>
                <a:cs typeface="+mn-lt"/>
              </a:rPr>
              <a:t>, y la </a:t>
            </a:r>
            <a:r>
              <a:rPr lang="en-US" sz="1600" err="1">
                <a:solidFill>
                  <a:schemeClr val="tx1"/>
                </a:solidFill>
                <a:ea typeface="+mn-lt"/>
                <a:cs typeface="+mn-lt"/>
              </a:rPr>
              <a:t>capa</a:t>
            </a:r>
            <a:r>
              <a:rPr lang="en-US" sz="1600" dirty="0">
                <a:solidFill>
                  <a:schemeClr val="tx1"/>
                </a:solidFill>
                <a:ea typeface="+mn-lt"/>
                <a:cs typeface="+mn-lt"/>
              </a:rPr>
              <a:t> de </a:t>
            </a:r>
            <a:r>
              <a:rPr lang="en-US" sz="1600" err="1">
                <a:solidFill>
                  <a:schemeClr val="tx1"/>
                </a:solidFill>
                <a:ea typeface="+mn-lt"/>
                <a:cs typeface="+mn-lt"/>
              </a:rPr>
              <a:t>salida</a:t>
            </a:r>
            <a:r>
              <a:rPr lang="en-US" sz="1600" dirty="0">
                <a:solidFill>
                  <a:schemeClr val="tx1"/>
                </a:solidFill>
                <a:ea typeface="+mn-lt"/>
                <a:cs typeface="+mn-lt"/>
              </a:rPr>
              <a:t> produce </a:t>
            </a:r>
            <a:r>
              <a:rPr lang="en-US" sz="1600" err="1">
                <a:solidFill>
                  <a:schemeClr val="tx1"/>
                </a:solidFill>
                <a:ea typeface="+mn-lt"/>
                <a:cs typeface="+mn-lt"/>
              </a:rPr>
              <a:t>el</a:t>
            </a:r>
            <a:r>
              <a:rPr lang="en-US" sz="16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600" err="1">
                <a:solidFill>
                  <a:schemeClr val="tx1"/>
                </a:solidFill>
                <a:ea typeface="+mn-lt"/>
                <a:cs typeface="+mn-lt"/>
              </a:rPr>
              <a:t>resultado</a:t>
            </a:r>
            <a:r>
              <a:rPr lang="en-US" sz="1600" dirty="0">
                <a:solidFill>
                  <a:schemeClr val="tx1"/>
                </a:solidFill>
                <a:ea typeface="+mn-lt"/>
                <a:cs typeface="+mn-lt"/>
              </a:rPr>
              <a:t> final.</a:t>
            </a:r>
            <a:endParaRPr lang="en-US" sz="1600">
              <a:solidFill>
                <a:schemeClr val="tx1"/>
              </a:solidFill>
              <a:cs typeface="Calibri"/>
            </a:endParaRPr>
          </a:p>
        </p:txBody>
      </p:sp>
      <p:pic>
        <p:nvPicPr>
          <p:cNvPr id="6" name="Picture 5" descr="Red Neuronal Básica">
            <a:extLst>
              <a:ext uri="{FF2B5EF4-FFF2-40B4-BE49-F238E27FC236}">
                <a16:creationId xmlns:a16="http://schemas.microsoft.com/office/drawing/2014/main" id="{1A954B02-464D-79F9-3CAA-E8D7A438D9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4740" y="3131809"/>
            <a:ext cx="2743200" cy="3297326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C5060F27-E866-AFE7-D1B2-17B7E132E3CC}"/>
              </a:ext>
            </a:extLst>
          </p:cNvPr>
          <p:cNvSpPr txBox="1"/>
          <p:nvPr/>
        </p:nvSpPr>
        <p:spPr>
          <a:xfrm>
            <a:off x="9454551" y="2999117"/>
            <a:ext cx="2743200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https://es.wikipedia.org/wiki/Red_neuronal_artificial#/media/Archivo:Colored_neural_network_es.svg</a:t>
            </a:r>
          </a:p>
        </p:txBody>
      </p:sp>
    </p:spTree>
    <p:extLst>
      <p:ext uri="{BB962C8B-B14F-4D97-AF65-F5344CB8AC3E}">
        <p14:creationId xmlns:p14="http://schemas.microsoft.com/office/powerpoint/2010/main" val="14107332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2">
            <a:extLst>
              <a:ext uri="{FF2B5EF4-FFF2-40B4-BE49-F238E27FC236}">
                <a16:creationId xmlns:a16="http://schemas.microsoft.com/office/drawing/2014/main" id="{45F89D68-B3B7-E72D-F33B-15054368B74D}"/>
              </a:ext>
            </a:extLst>
          </p:cNvPr>
          <p:cNvSpPr/>
          <p:nvPr/>
        </p:nvSpPr>
        <p:spPr>
          <a:xfrm>
            <a:off x="1133283" y="498357"/>
            <a:ext cx="6870467" cy="404462"/>
          </a:xfrm>
          <a:prstGeom prst="rect">
            <a:avLst/>
          </a:prstGeom>
        </p:spPr>
        <p:txBody>
          <a:bodyPr vert="horz" wrap="square" lIns="0" tIns="78097" rIns="0" bIns="0" rtlCol="0" anchor="t">
            <a:spAutoFit/>
          </a:bodyPr>
          <a:lstStyle/>
          <a:p>
            <a:pPr marL="172720" marR="3175" indent="-7620">
              <a:lnSpc>
                <a:spcPts val="2368"/>
              </a:lnSpc>
              <a:spcBef>
                <a:spcPts val="615"/>
              </a:spcBef>
            </a:pPr>
            <a:r>
              <a:rPr lang="es-CO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2. Componentes de una red neuronal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Rectángulo: esquinas redondeadas 13">
            <a:extLst>
              <a:ext uri="{FF2B5EF4-FFF2-40B4-BE49-F238E27FC236}">
                <a16:creationId xmlns:a16="http://schemas.microsoft.com/office/drawing/2014/main" id="{E4D6860C-A4D6-1992-3811-177E5F22E279}"/>
              </a:ext>
            </a:extLst>
          </p:cNvPr>
          <p:cNvSpPr/>
          <p:nvPr/>
        </p:nvSpPr>
        <p:spPr>
          <a:xfrm>
            <a:off x="1133283" y="3170718"/>
            <a:ext cx="10166590" cy="52322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285750" indent="-285750">
              <a:spcBef>
                <a:spcPct val="20000"/>
              </a:spcBef>
              <a:buFont typeface="Arial"/>
              <a:buChar char="•"/>
              <a:defRPr/>
            </a:pPr>
            <a:endParaRPr lang="en-US" sz="1600">
              <a:solidFill>
                <a:srgbClr val="000000"/>
              </a:solidFill>
              <a:ea typeface="+mn-lt"/>
              <a:cs typeface="+mn-lt"/>
            </a:endParaRPr>
          </a:p>
          <a:p>
            <a:pPr marL="285750" marR="0" lvl="0" indent="-285750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es-MX" sz="1600" dirty="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/>
              <a:cs typeface="Calibri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07AADB4-5BCF-5539-CCD7-385B7A45A822}"/>
              </a:ext>
            </a:extLst>
          </p:cNvPr>
          <p:cNvSpPr/>
          <p:nvPr/>
        </p:nvSpPr>
        <p:spPr>
          <a:xfrm>
            <a:off x="1005191" y="1716717"/>
            <a:ext cx="5060830" cy="411192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spcBef>
                <a:spcPct val="20000"/>
              </a:spcBef>
              <a:buFont typeface="Arial"/>
              <a:buChar char="•"/>
            </a:pPr>
            <a:r>
              <a:rPr lang="en-US" err="1">
                <a:solidFill>
                  <a:srgbClr val="000000"/>
                </a:solidFill>
                <a:ea typeface="+mn-lt"/>
                <a:cs typeface="+mn-lt"/>
              </a:rPr>
              <a:t>Neuronas</a:t>
            </a:r>
            <a:r>
              <a:rPr lang="en-US" dirty="0">
                <a:solidFill>
                  <a:srgbClr val="000000"/>
                </a:solidFill>
                <a:ea typeface="+mn-lt"/>
                <a:cs typeface="+mn-lt"/>
              </a:rPr>
              <a:t>: </a:t>
            </a:r>
            <a:r>
              <a:rPr lang="en-US" err="1">
                <a:solidFill>
                  <a:srgbClr val="000000"/>
                </a:solidFill>
                <a:ea typeface="+mn-lt"/>
                <a:cs typeface="+mn-lt"/>
              </a:rPr>
              <a:t>Unidades</a:t>
            </a:r>
            <a:r>
              <a:rPr lang="en-US" dirty="0">
                <a:solidFill>
                  <a:srgbClr val="000000"/>
                </a:solidFill>
                <a:ea typeface="+mn-lt"/>
                <a:cs typeface="+mn-lt"/>
              </a:rPr>
              <a:t> </a:t>
            </a:r>
            <a:r>
              <a:rPr lang="en-US" err="1">
                <a:solidFill>
                  <a:srgbClr val="000000"/>
                </a:solidFill>
                <a:ea typeface="+mn-lt"/>
                <a:cs typeface="+mn-lt"/>
              </a:rPr>
              <a:t>básicas</a:t>
            </a:r>
            <a:r>
              <a:rPr lang="en-US" dirty="0">
                <a:solidFill>
                  <a:srgbClr val="000000"/>
                </a:solidFill>
                <a:ea typeface="+mn-lt"/>
                <a:cs typeface="+mn-lt"/>
              </a:rPr>
              <a:t> de </a:t>
            </a:r>
            <a:r>
              <a:rPr lang="en-US" err="1">
                <a:solidFill>
                  <a:srgbClr val="000000"/>
                </a:solidFill>
                <a:ea typeface="+mn-lt"/>
                <a:cs typeface="+mn-lt"/>
              </a:rPr>
              <a:t>procesamiento</a:t>
            </a:r>
            <a:endParaRPr lang="en-US">
              <a:solidFill>
                <a:srgbClr val="000000"/>
              </a:solidFill>
              <a:ea typeface="+mn-lt"/>
              <a:cs typeface="+mn-lt"/>
            </a:endParaRPr>
          </a:p>
          <a:p>
            <a:pPr marL="285750" indent="-285750">
              <a:spcBef>
                <a:spcPct val="20000"/>
              </a:spcBef>
              <a:buFont typeface="Arial"/>
              <a:buChar char="•"/>
            </a:pPr>
            <a:r>
              <a:rPr lang="en-US" dirty="0">
                <a:solidFill>
                  <a:srgbClr val="000000"/>
                </a:solidFill>
                <a:ea typeface="+mn-lt"/>
                <a:cs typeface="+mn-lt"/>
              </a:rPr>
              <a:t> Capas:</a:t>
            </a:r>
          </a:p>
          <a:p>
            <a:pPr>
              <a:spcBef>
                <a:spcPct val="20000"/>
              </a:spcBef>
            </a:pPr>
            <a:r>
              <a:rPr lang="en-US" dirty="0">
                <a:solidFill>
                  <a:srgbClr val="000000"/>
                </a:solidFill>
                <a:ea typeface="+mn-lt"/>
                <a:cs typeface="+mn-lt"/>
              </a:rPr>
              <a:t>  - Capa de entrada: </a:t>
            </a:r>
            <a:r>
              <a:rPr lang="en-US" dirty="0" err="1">
                <a:solidFill>
                  <a:srgbClr val="000000"/>
                </a:solidFill>
                <a:ea typeface="+mn-lt"/>
                <a:cs typeface="+mn-lt"/>
              </a:rPr>
              <a:t>Recibe</a:t>
            </a:r>
            <a:r>
              <a:rPr lang="en-US" dirty="0">
                <a:solidFill>
                  <a:srgbClr val="000000"/>
                </a:solidFill>
                <a:ea typeface="+mn-lt"/>
                <a:cs typeface="+mn-lt"/>
              </a:rPr>
              <a:t> </a:t>
            </a:r>
            <a:r>
              <a:rPr lang="en-US" dirty="0" err="1">
                <a:solidFill>
                  <a:srgbClr val="000000"/>
                </a:solidFill>
                <a:ea typeface="+mn-lt"/>
                <a:cs typeface="+mn-lt"/>
              </a:rPr>
              <a:t>los</a:t>
            </a:r>
            <a:r>
              <a:rPr lang="en-US" dirty="0">
                <a:solidFill>
                  <a:srgbClr val="000000"/>
                </a:solidFill>
                <a:ea typeface="+mn-lt"/>
                <a:cs typeface="+mn-lt"/>
              </a:rPr>
              <a:t> </a:t>
            </a:r>
            <a:r>
              <a:rPr lang="en-US" dirty="0" err="1">
                <a:solidFill>
                  <a:srgbClr val="000000"/>
                </a:solidFill>
                <a:ea typeface="+mn-lt"/>
                <a:cs typeface="+mn-lt"/>
              </a:rPr>
              <a:t>datos</a:t>
            </a:r>
            <a:endParaRPr lang="en-US" dirty="0">
              <a:solidFill>
                <a:srgbClr val="000000"/>
              </a:solidFill>
              <a:ea typeface="+mn-lt"/>
              <a:cs typeface="+mn-lt"/>
            </a:endParaRPr>
          </a:p>
          <a:p>
            <a:pPr>
              <a:spcBef>
                <a:spcPct val="20000"/>
              </a:spcBef>
            </a:pPr>
            <a:r>
              <a:rPr lang="en-US" dirty="0">
                <a:solidFill>
                  <a:srgbClr val="000000"/>
                </a:solidFill>
                <a:ea typeface="+mn-lt"/>
                <a:cs typeface="+mn-lt"/>
              </a:rPr>
              <a:t>  - Capas </a:t>
            </a:r>
            <a:r>
              <a:rPr lang="en-US" err="1">
                <a:solidFill>
                  <a:srgbClr val="000000"/>
                </a:solidFill>
                <a:ea typeface="+mn-lt"/>
                <a:cs typeface="+mn-lt"/>
              </a:rPr>
              <a:t>ocultas</a:t>
            </a:r>
            <a:r>
              <a:rPr lang="en-US" dirty="0">
                <a:solidFill>
                  <a:srgbClr val="000000"/>
                </a:solidFill>
                <a:ea typeface="+mn-lt"/>
                <a:cs typeface="+mn-lt"/>
              </a:rPr>
              <a:t>: </a:t>
            </a:r>
            <a:r>
              <a:rPr lang="en-US" err="1">
                <a:solidFill>
                  <a:srgbClr val="000000"/>
                </a:solidFill>
                <a:ea typeface="+mn-lt"/>
                <a:cs typeface="+mn-lt"/>
              </a:rPr>
              <a:t>Procesan</a:t>
            </a:r>
            <a:r>
              <a:rPr lang="en-US" dirty="0">
                <a:solidFill>
                  <a:srgbClr val="000000"/>
                </a:solidFill>
                <a:ea typeface="+mn-lt"/>
                <a:cs typeface="+mn-lt"/>
              </a:rPr>
              <a:t> la </a:t>
            </a:r>
            <a:r>
              <a:rPr lang="en-US" err="1">
                <a:solidFill>
                  <a:srgbClr val="000000"/>
                </a:solidFill>
                <a:ea typeface="+mn-lt"/>
                <a:cs typeface="+mn-lt"/>
              </a:rPr>
              <a:t>información</a:t>
            </a:r>
            <a:endParaRPr lang="en-US">
              <a:solidFill>
                <a:srgbClr val="000000"/>
              </a:solidFill>
              <a:ea typeface="+mn-lt"/>
              <a:cs typeface="+mn-lt"/>
            </a:endParaRPr>
          </a:p>
          <a:p>
            <a:pPr>
              <a:spcBef>
                <a:spcPct val="20000"/>
              </a:spcBef>
            </a:pPr>
            <a:r>
              <a:rPr lang="en-US" dirty="0">
                <a:solidFill>
                  <a:srgbClr val="000000"/>
                </a:solidFill>
                <a:ea typeface="+mn-lt"/>
                <a:cs typeface="+mn-lt"/>
              </a:rPr>
              <a:t>  - Capa de </a:t>
            </a:r>
            <a:r>
              <a:rPr lang="en-US" err="1">
                <a:solidFill>
                  <a:srgbClr val="000000"/>
                </a:solidFill>
                <a:ea typeface="+mn-lt"/>
                <a:cs typeface="+mn-lt"/>
              </a:rPr>
              <a:t>salida</a:t>
            </a:r>
            <a:r>
              <a:rPr lang="en-US" dirty="0">
                <a:solidFill>
                  <a:srgbClr val="000000"/>
                </a:solidFill>
                <a:ea typeface="+mn-lt"/>
                <a:cs typeface="+mn-lt"/>
              </a:rPr>
              <a:t>: Produce </a:t>
            </a:r>
            <a:r>
              <a:rPr lang="en-US" err="1">
                <a:solidFill>
                  <a:srgbClr val="000000"/>
                </a:solidFill>
                <a:ea typeface="+mn-lt"/>
                <a:cs typeface="+mn-lt"/>
              </a:rPr>
              <a:t>el</a:t>
            </a:r>
            <a:r>
              <a:rPr lang="en-US" dirty="0">
                <a:solidFill>
                  <a:srgbClr val="000000"/>
                </a:solidFill>
                <a:ea typeface="+mn-lt"/>
                <a:cs typeface="+mn-lt"/>
              </a:rPr>
              <a:t> </a:t>
            </a:r>
            <a:r>
              <a:rPr lang="en-US" err="1">
                <a:solidFill>
                  <a:srgbClr val="000000"/>
                </a:solidFill>
                <a:ea typeface="+mn-lt"/>
                <a:cs typeface="+mn-lt"/>
              </a:rPr>
              <a:t>resultado</a:t>
            </a:r>
            <a:r>
              <a:rPr lang="en-US" dirty="0">
                <a:solidFill>
                  <a:srgbClr val="000000"/>
                </a:solidFill>
                <a:ea typeface="+mn-lt"/>
                <a:cs typeface="+mn-lt"/>
              </a:rPr>
              <a:t> final</a:t>
            </a:r>
          </a:p>
          <a:p>
            <a:pPr marL="285750" indent="-285750">
              <a:spcBef>
                <a:spcPct val="20000"/>
              </a:spcBef>
              <a:buFont typeface="Arial"/>
              <a:buChar char="•"/>
            </a:pPr>
            <a:r>
              <a:rPr lang="en-US" dirty="0">
                <a:solidFill>
                  <a:srgbClr val="000000"/>
                </a:solidFill>
                <a:ea typeface="+mn-lt"/>
                <a:cs typeface="+mn-lt"/>
              </a:rPr>
              <a:t> Pesos y Biases: </a:t>
            </a:r>
            <a:r>
              <a:rPr lang="en-US" err="1">
                <a:solidFill>
                  <a:srgbClr val="000000"/>
                </a:solidFill>
                <a:ea typeface="+mn-lt"/>
                <a:cs typeface="+mn-lt"/>
              </a:rPr>
              <a:t>Ajustan</a:t>
            </a:r>
            <a:r>
              <a:rPr lang="en-US" dirty="0">
                <a:solidFill>
                  <a:srgbClr val="000000"/>
                </a:solidFill>
                <a:ea typeface="+mn-lt"/>
                <a:cs typeface="+mn-lt"/>
              </a:rPr>
              <a:t> la </a:t>
            </a:r>
            <a:r>
              <a:rPr lang="en-US" err="1">
                <a:solidFill>
                  <a:srgbClr val="000000"/>
                </a:solidFill>
                <a:ea typeface="+mn-lt"/>
                <a:cs typeface="+mn-lt"/>
              </a:rPr>
              <a:t>importancia</a:t>
            </a:r>
            <a:r>
              <a:rPr lang="en-US" dirty="0">
                <a:solidFill>
                  <a:srgbClr val="000000"/>
                </a:solidFill>
                <a:ea typeface="+mn-lt"/>
                <a:cs typeface="+mn-lt"/>
              </a:rPr>
              <a:t> de </a:t>
            </a:r>
            <a:r>
              <a:rPr lang="en-US" err="1">
                <a:solidFill>
                  <a:srgbClr val="000000"/>
                </a:solidFill>
                <a:ea typeface="+mn-lt"/>
                <a:cs typeface="+mn-lt"/>
              </a:rPr>
              <a:t>cada</a:t>
            </a:r>
            <a:r>
              <a:rPr lang="en-US" dirty="0">
                <a:solidFill>
                  <a:srgbClr val="000000"/>
                </a:solidFill>
                <a:ea typeface="+mn-lt"/>
                <a:cs typeface="+mn-lt"/>
              </a:rPr>
              <a:t> </a:t>
            </a:r>
            <a:r>
              <a:rPr lang="en-US" err="1">
                <a:solidFill>
                  <a:srgbClr val="000000"/>
                </a:solidFill>
                <a:ea typeface="+mn-lt"/>
                <a:cs typeface="+mn-lt"/>
              </a:rPr>
              <a:t>neurona</a:t>
            </a:r>
            <a:endParaRPr lang="en-US">
              <a:solidFill>
                <a:srgbClr val="000000"/>
              </a:solidFill>
              <a:ea typeface="+mn-lt"/>
              <a:cs typeface="+mn-lt"/>
            </a:endParaRPr>
          </a:p>
          <a:p>
            <a:pPr marL="285750" indent="-285750">
              <a:spcBef>
                <a:spcPct val="20000"/>
              </a:spcBef>
              <a:buFont typeface="Arial"/>
              <a:buChar char="•"/>
            </a:pPr>
            <a:r>
              <a:rPr lang="en-US" dirty="0">
                <a:solidFill>
                  <a:srgbClr val="000000"/>
                </a:solidFill>
                <a:ea typeface="+mn-lt"/>
                <a:cs typeface="+mn-lt"/>
              </a:rPr>
              <a:t> </a:t>
            </a:r>
            <a:r>
              <a:rPr lang="en-US" dirty="0" err="1">
                <a:solidFill>
                  <a:srgbClr val="000000"/>
                </a:solidFill>
                <a:ea typeface="+mn-lt"/>
                <a:cs typeface="+mn-lt"/>
              </a:rPr>
              <a:t>Funciones</a:t>
            </a:r>
            <a:r>
              <a:rPr lang="en-US" dirty="0">
                <a:solidFill>
                  <a:srgbClr val="000000"/>
                </a:solidFill>
                <a:ea typeface="+mn-lt"/>
                <a:cs typeface="+mn-lt"/>
              </a:rPr>
              <a:t> de </a:t>
            </a:r>
            <a:r>
              <a:rPr lang="en-US" dirty="0" err="1">
                <a:solidFill>
                  <a:srgbClr val="000000"/>
                </a:solidFill>
                <a:ea typeface="+mn-lt"/>
                <a:cs typeface="+mn-lt"/>
              </a:rPr>
              <a:t>Activación</a:t>
            </a:r>
            <a:r>
              <a:rPr lang="en-US" dirty="0">
                <a:solidFill>
                  <a:srgbClr val="000000"/>
                </a:solidFill>
                <a:ea typeface="+mn-lt"/>
                <a:cs typeface="+mn-lt"/>
              </a:rPr>
              <a:t>: </a:t>
            </a:r>
            <a:r>
              <a:rPr lang="en-US" dirty="0" err="1">
                <a:solidFill>
                  <a:srgbClr val="000000"/>
                </a:solidFill>
                <a:ea typeface="+mn-lt"/>
                <a:cs typeface="+mn-lt"/>
              </a:rPr>
              <a:t>Introducen</a:t>
            </a:r>
            <a:r>
              <a:rPr lang="en-US" dirty="0">
                <a:solidFill>
                  <a:srgbClr val="000000"/>
                </a:solidFill>
                <a:ea typeface="+mn-lt"/>
                <a:cs typeface="+mn-lt"/>
              </a:rPr>
              <a:t> no </a:t>
            </a:r>
            <a:r>
              <a:rPr lang="en-US" dirty="0" err="1">
                <a:solidFill>
                  <a:srgbClr val="000000"/>
                </a:solidFill>
                <a:ea typeface="+mn-lt"/>
                <a:cs typeface="+mn-lt"/>
              </a:rPr>
              <a:t>linealidad</a:t>
            </a:r>
          </a:p>
          <a:p>
            <a:pPr algn="ctr"/>
            <a:endParaRPr lang="en-US" dirty="0">
              <a:cs typeface="Calibri"/>
            </a:endParaRPr>
          </a:p>
        </p:txBody>
      </p:sp>
      <p:pic>
        <p:nvPicPr>
          <p:cNvPr id="5" name="Picture 4" descr="A diagram of a network&#10;&#10;Description automatically generated">
            <a:extLst>
              <a:ext uri="{FF2B5EF4-FFF2-40B4-BE49-F238E27FC236}">
                <a16:creationId xmlns:a16="http://schemas.microsoft.com/office/drawing/2014/main" id="{E829E62E-A4B6-6009-B943-010636B730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5332" y="1843507"/>
            <a:ext cx="5822831" cy="3169549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9DD5AEAC-264F-C6C4-B8AB-4AD76C157C38}"/>
              </a:ext>
            </a:extLst>
          </p:cNvPr>
          <p:cNvSpPr txBox="1"/>
          <p:nvPr/>
        </p:nvSpPr>
        <p:spPr>
          <a:xfrm>
            <a:off x="6636589" y="5026325"/>
            <a:ext cx="5388633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https://www.researchgate.net/figure/The-architecture-of-a-Feedforward-Neural-Network-FNN_fig4_340567084</a:t>
            </a:r>
          </a:p>
        </p:txBody>
      </p:sp>
    </p:spTree>
    <p:extLst>
      <p:ext uri="{BB962C8B-B14F-4D97-AF65-F5344CB8AC3E}">
        <p14:creationId xmlns:p14="http://schemas.microsoft.com/office/powerpoint/2010/main" val="25111929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2">
            <a:extLst>
              <a:ext uri="{FF2B5EF4-FFF2-40B4-BE49-F238E27FC236}">
                <a16:creationId xmlns:a16="http://schemas.microsoft.com/office/drawing/2014/main" id="{45F89D68-B3B7-E72D-F33B-15054368B74D}"/>
              </a:ext>
            </a:extLst>
          </p:cNvPr>
          <p:cNvSpPr/>
          <p:nvPr/>
        </p:nvSpPr>
        <p:spPr>
          <a:xfrm>
            <a:off x="1133283" y="498357"/>
            <a:ext cx="4613222" cy="404462"/>
          </a:xfrm>
          <a:prstGeom prst="rect">
            <a:avLst/>
          </a:prstGeom>
        </p:spPr>
        <p:txBody>
          <a:bodyPr vert="horz" wrap="square" lIns="0" tIns="78097" rIns="0" bIns="0" rtlCol="0" anchor="t">
            <a:spAutoFit/>
          </a:bodyPr>
          <a:lstStyle/>
          <a:p>
            <a:pPr marL="172720" marR="3175" indent="-7620">
              <a:lnSpc>
                <a:spcPts val="2368"/>
              </a:lnSpc>
              <a:spcBef>
                <a:spcPts val="615"/>
              </a:spcBef>
            </a:pPr>
            <a:r>
              <a:rPr lang="es-CO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3. Tipos de redes neuronales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Rectángulo: esquinas redondeadas 13">
            <a:extLst>
              <a:ext uri="{FF2B5EF4-FFF2-40B4-BE49-F238E27FC236}">
                <a16:creationId xmlns:a16="http://schemas.microsoft.com/office/drawing/2014/main" id="{E4D6860C-A4D6-1992-3811-177E5F22E279}"/>
              </a:ext>
            </a:extLst>
          </p:cNvPr>
          <p:cNvSpPr/>
          <p:nvPr/>
        </p:nvSpPr>
        <p:spPr>
          <a:xfrm>
            <a:off x="1018264" y="2911925"/>
            <a:ext cx="10166590" cy="52322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285750" indent="-285750">
              <a:spcBef>
                <a:spcPct val="20000"/>
              </a:spcBef>
              <a:buFont typeface="Arial"/>
              <a:buChar char="•"/>
              <a:defRPr/>
            </a:pPr>
            <a:r>
              <a:rPr lang="en-US" sz="2800" err="1">
                <a:solidFill>
                  <a:srgbClr val="000000"/>
                </a:solidFill>
                <a:ea typeface="+mn-lt"/>
                <a:cs typeface="+mn-lt"/>
              </a:rPr>
              <a:t>Perceptrón</a:t>
            </a:r>
            <a:r>
              <a:rPr lang="en-US" sz="2800" dirty="0">
                <a:solidFill>
                  <a:srgbClr val="000000"/>
                </a:solidFill>
                <a:ea typeface="+mn-lt"/>
                <a:cs typeface="+mn-lt"/>
              </a:rPr>
              <a:t> Simple: Una sola </a:t>
            </a:r>
            <a:r>
              <a:rPr lang="en-US" sz="2800" err="1">
                <a:solidFill>
                  <a:srgbClr val="000000"/>
                </a:solidFill>
                <a:ea typeface="+mn-lt"/>
                <a:cs typeface="+mn-lt"/>
              </a:rPr>
              <a:t>capa</a:t>
            </a:r>
            <a:r>
              <a:rPr lang="en-US" sz="2800" dirty="0">
                <a:solidFill>
                  <a:srgbClr val="000000"/>
                </a:solidFill>
                <a:ea typeface="+mn-lt"/>
                <a:cs typeface="+mn-lt"/>
              </a:rPr>
              <a:t> de </a:t>
            </a:r>
            <a:r>
              <a:rPr lang="en-US" sz="2800" err="1">
                <a:solidFill>
                  <a:srgbClr val="000000"/>
                </a:solidFill>
                <a:ea typeface="+mn-lt"/>
                <a:cs typeface="+mn-lt"/>
              </a:rPr>
              <a:t>neuronas</a:t>
            </a:r>
            <a:endParaRPr lang="en-US" sz="2800">
              <a:solidFill>
                <a:srgbClr val="000000"/>
              </a:solidFill>
              <a:ea typeface="+mn-lt"/>
              <a:cs typeface="+mn-lt"/>
            </a:endParaRPr>
          </a:p>
          <a:p>
            <a:pPr marL="285750" indent="-285750">
              <a:spcBef>
                <a:spcPct val="20000"/>
              </a:spcBef>
              <a:buFont typeface="Arial"/>
              <a:buChar char="•"/>
              <a:defRPr/>
            </a:pPr>
            <a:r>
              <a:rPr lang="en-US" sz="2800" dirty="0">
                <a:solidFill>
                  <a:srgbClr val="000000"/>
                </a:solidFill>
                <a:ea typeface="+mn-lt"/>
                <a:cs typeface="+mn-lt"/>
              </a:rPr>
              <a:t> Redes </a:t>
            </a:r>
            <a:r>
              <a:rPr lang="en-US" sz="2800" err="1">
                <a:solidFill>
                  <a:srgbClr val="000000"/>
                </a:solidFill>
                <a:ea typeface="+mn-lt"/>
                <a:cs typeface="+mn-lt"/>
              </a:rPr>
              <a:t>Neuronales</a:t>
            </a:r>
            <a:r>
              <a:rPr lang="en-US" sz="2800" dirty="0">
                <a:solidFill>
                  <a:srgbClr val="000000"/>
                </a:solidFill>
                <a:ea typeface="+mn-lt"/>
                <a:cs typeface="+mn-lt"/>
              </a:rPr>
              <a:t> </a:t>
            </a:r>
            <a:r>
              <a:rPr lang="en-US" sz="2800" err="1">
                <a:solidFill>
                  <a:srgbClr val="000000"/>
                </a:solidFill>
                <a:ea typeface="+mn-lt"/>
                <a:cs typeface="+mn-lt"/>
              </a:rPr>
              <a:t>Artificiales</a:t>
            </a:r>
            <a:r>
              <a:rPr lang="en-US" sz="2800" dirty="0">
                <a:solidFill>
                  <a:srgbClr val="000000"/>
                </a:solidFill>
                <a:ea typeface="+mn-lt"/>
                <a:cs typeface="+mn-lt"/>
              </a:rPr>
              <a:t> (ANN): </a:t>
            </a:r>
            <a:r>
              <a:rPr lang="en-US" sz="2800" err="1">
                <a:solidFill>
                  <a:srgbClr val="000000"/>
                </a:solidFill>
                <a:ea typeface="+mn-lt"/>
                <a:cs typeface="+mn-lt"/>
              </a:rPr>
              <a:t>Múltiples</a:t>
            </a:r>
            <a:r>
              <a:rPr lang="en-US" sz="2800" dirty="0">
                <a:solidFill>
                  <a:srgbClr val="000000"/>
                </a:solidFill>
                <a:ea typeface="+mn-lt"/>
                <a:cs typeface="+mn-lt"/>
              </a:rPr>
              <a:t> </a:t>
            </a:r>
            <a:r>
              <a:rPr lang="en-US" sz="2800" err="1">
                <a:solidFill>
                  <a:srgbClr val="000000"/>
                </a:solidFill>
                <a:ea typeface="+mn-lt"/>
                <a:cs typeface="+mn-lt"/>
              </a:rPr>
              <a:t>capas</a:t>
            </a:r>
            <a:r>
              <a:rPr lang="en-US" sz="2800" dirty="0">
                <a:solidFill>
                  <a:srgbClr val="000000"/>
                </a:solidFill>
                <a:ea typeface="+mn-lt"/>
                <a:cs typeface="+mn-lt"/>
              </a:rPr>
              <a:t> de </a:t>
            </a:r>
            <a:r>
              <a:rPr lang="en-US" sz="2800" err="1">
                <a:solidFill>
                  <a:srgbClr val="000000"/>
                </a:solidFill>
                <a:ea typeface="+mn-lt"/>
                <a:cs typeface="+mn-lt"/>
              </a:rPr>
              <a:t>neuronas</a:t>
            </a:r>
            <a:endParaRPr lang="en-US" sz="2800" dirty="0">
              <a:solidFill>
                <a:srgbClr val="000000"/>
              </a:solidFill>
              <a:ea typeface="+mn-lt"/>
              <a:cs typeface="+mn-lt"/>
            </a:endParaRPr>
          </a:p>
          <a:p>
            <a:pPr marL="285750" indent="-285750">
              <a:spcBef>
                <a:spcPct val="20000"/>
              </a:spcBef>
              <a:buFont typeface="Arial"/>
              <a:buChar char="•"/>
              <a:defRPr/>
            </a:pPr>
            <a:r>
              <a:rPr lang="en-US" sz="2800" dirty="0">
                <a:solidFill>
                  <a:srgbClr val="000000"/>
                </a:solidFill>
                <a:ea typeface="+mn-lt"/>
                <a:cs typeface="+mn-lt"/>
              </a:rPr>
              <a:t> Redes </a:t>
            </a:r>
            <a:r>
              <a:rPr lang="en-US" sz="2800" err="1">
                <a:solidFill>
                  <a:srgbClr val="000000"/>
                </a:solidFill>
                <a:ea typeface="+mn-lt"/>
                <a:cs typeface="+mn-lt"/>
              </a:rPr>
              <a:t>Neuronales</a:t>
            </a:r>
            <a:r>
              <a:rPr lang="en-US" sz="2800" dirty="0">
                <a:solidFill>
                  <a:srgbClr val="000000"/>
                </a:solidFill>
                <a:ea typeface="+mn-lt"/>
                <a:cs typeface="+mn-lt"/>
              </a:rPr>
              <a:t> </a:t>
            </a:r>
            <a:r>
              <a:rPr lang="en-US" sz="2800" err="1">
                <a:solidFill>
                  <a:srgbClr val="000000"/>
                </a:solidFill>
                <a:ea typeface="+mn-lt"/>
                <a:cs typeface="+mn-lt"/>
              </a:rPr>
              <a:t>Convolucionales</a:t>
            </a:r>
            <a:r>
              <a:rPr lang="en-US" sz="2800" dirty="0">
                <a:solidFill>
                  <a:srgbClr val="000000"/>
                </a:solidFill>
                <a:ea typeface="+mn-lt"/>
                <a:cs typeface="+mn-lt"/>
              </a:rPr>
              <a:t> (CNN): </a:t>
            </a:r>
            <a:r>
              <a:rPr lang="en-US" sz="2800" err="1">
                <a:solidFill>
                  <a:srgbClr val="000000"/>
                </a:solidFill>
                <a:ea typeface="+mn-lt"/>
                <a:cs typeface="+mn-lt"/>
              </a:rPr>
              <a:t>Usadas</a:t>
            </a:r>
            <a:r>
              <a:rPr lang="en-US" sz="2800" dirty="0">
                <a:solidFill>
                  <a:srgbClr val="000000"/>
                </a:solidFill>
                <a:ea typeface="+mn-lt"/>
                <a:cs typeface="+mn-lt"/>
              </a:rPr>
              <a:t> </a:t>
            </a:r>
            <a:r>
              <a:rPr lang="en-US" sz="2800" err="1">
                <a:solidFill>
                  <a:srgbClr val="000000"/>
                </a:solidFill>
                <a:ea typeface="+mn-lt"/>
                <a:cs typeface="+mn-lt"/>
              </a:rPr>
              <a:t>en</a:t>
            </a:r>
            <a:r>
              <a:rPr lang="en-US" sz="2800" dirty="0">
                <a:solidFill>
                  <a:srgbClr val="000000"/>
                </a:solidFill>
                <a:ea typeface="+mn-lt"/>
                <a:cs typeface="+mn-lt"/>
              </a:rPr>
              <a:t> </a:t>
            </a:r>
            <a:r>
              <a:rPr lang="en-US" sz="2800" err="1">
                <a:solidFill>
                  <a:srgbClr val="000000"/>
                </a:solidFill>
                <a:ea typeface="+mn-lt"/>
                <a:cs typeface="+mn-lt"/>
              </a:rPr>
              <a:t>visión</a:t>
            </a:r>
            <a:r>
              <a:rPr lang="en-US" sz="2800" dirty="0">
                <a:solidFill>
                  <a:srgbClr val="000000"/>
                </a:solidFill>
                <a:ea typeface="+mn-lt"/>
                <a:cs typeface="+mn-lt"/>
              </a:rPr>
              <a:t> </a:t>
            </a:r>
            <a:r>
              <a:rPr lang="en-US" sz="2800" err="1">
                <a:solidFill>
                  <a:srgbClr val="000000"/>
                </a:solidFill>
                <a:ea typeface="+mn-lt"/>
                <a:cs typeface="+mn-lt"/>
              </a:rPr>
              <a:t>por</a:t>
            </a:r>
            <a:r>
              <a:rPr lang="en-US" sz="2800" dirty="0">
                <a:solidFill>
                  <a:srgbClr val="000000"/>
                </a:solidFill>
                <a:ea typeface="+mn-lt"/>
                <a:cs typeface="+mn-lt"/>
              </a:rPr>
              <a:t> </a:t>
            </a:r>
            <a:r>
              <a:rPr lang="en-US" sz="2800" err="1">
                <a:solidFill>
                  <a:srgbClr val="000000"/>
                </a:solidFill>
                <a:ea typeface="+mn-lt"/>
                <a:cs typeface="+mn-lt"/>
              </a:rPr>
              <a:t>computadora</a:t>
            </a:r>
            <a:endParaRPr lang="en-US" sz="2800" dirty="0">
              <a:solidFill>
                <a:srgbClr val="000000"/>
              </a:solidFill>
              <a:ea typeface="+mn-lt"/>
              <a:cs typeface="+mn-lt"/>
            </a:endParaRPr>
          </a:p>
          <a:p>
            <a:pPr marL="285750" indent="-285750">
              <a:spcBef>
                <a:spcPct val="20000"/>
              </a:spcBef>
              <a:buFont typeface="Arial"/>
              <a:buChar char="•"/>
              <a:defRPr/>
            </a:pPr>
            <a:r>
              <a:rPr lang="en-US" sz="2800" dirty="0">
                <a:solidFill>
                  <a:srgbClr val="000000"/>
                </a:solidFill>
                <a:ea typeface="+mn-lt"/>
                <a:cs typeface="+mn-lt"/>
              </a:rPr>
              <a:t> Redes </a:t>
            </a:r>
            <a:r>
              <a:rPr lang="en-US" sz="2800" err="1">
                <a:solidFill>
                  <a:srgbClr val="000000"/>
                </a:solidFill>
                <a:ea typeface="+mn-lt"/>
                <a:cs typeface="+mn-lt"/>
              </a:rPr>
              <a:t>Neuronales</a:t>
            </a:r>
            <a:r>
              <a:rPr lang="en-US" sz="2800" dirty="0">
                <a:solidFill>
                  <a:srgbClr val="000000"/>
                </a:solidFill>
                <a:ea typeface="+mn-lt"/>
                <a:cs typeface="+mn-lt"/>
              </a:rPr>
              <a:t> </a:t>
            </a:r>
            <a:r>
              <a:rPr lang="en-US" sz="2800" err="1">
                <a:solidFill>
                  <a:srgbClr val="000000"/>
                </a:solidFill>
                <a:ea typeface="+mn-lt"/>
                <a:cs typeface="+mn-lt"/>
              </a:rPr>
              <a:t>Recurrentes</a:t>
            </a:r>
            <a:r>
              <a:rPr lang="en-US" sz="2800" dirty="0">
                <a:solidFill>
                  <a:srgbClr val="000000"/>
                </a:solidFill>
                <a:ea typeface="+mn-lt"/>
                <a:cs typeface="+mn-lt"/>
              </a:rPr>
              <a:t> (RNN): </a:t>
            </a:r>
            <a:r>
              <a:rPr lang="en-US" sz="2800" err="1">
                <a:solidFill>
                  <a:srgbClr val="000000"/>
                </a:solidFill>
                <a:ea typeface="+mn-lt"/>
                <a:cs typeface="+mn-lt"/>
              </a:rPr>
              <a:t>Usadas</a:t>
            </a:r>
            <a:r>
              <a:rPr lang="en-US" sz="2800" dirty="0">
                <a:solidFill>
                  <a:srgbClr val="000000"/>
                </a:solidFill>
                <a:ea typeface="+mn-lt"/>
                <a:cs typeface="+mn-lt"/>
              </a:rPr>
              <a:t> </a:t>
            </a:r>
            <a:r>
              <a:rPr lang="en-US" sz="2800" err="1">
                <a:solidFill>
                  <a:srgbClr val="000000"/>
                </a:solidFill>
                <a:ea typeface="+mn-lt"/>
                <a:cs typeface="+mn-lt"/>
              </a:rPr>
              <a:t>en</a:t>
            </a:r>
            <a:r>
              <a:rPr lang="en-US" sz="2800" dirty="0">
                <a:solidFill>
                  <a:srgbClr val="000000"/>
                </a:solidFill>
                <a:ea typeface="+mn-lt"/>
                <a:cs typeface="+mn-lt"/>
              </a:rPr>
              <a:t> </a:t>
            </a:r>
            <a:r>
              <a:rPr lang="en-US" sz="2800" err="1">
                <a:solidFill>
                  <a:srgbClr val="000000"/>
                </a:solidFill>
                <a:ea typeface="+mn-lt"/>
                <a:cs typeface="+mn-lt"/>
              </a:rPr>
              <a:t>procesamiento</a:t>
            </a:r>
            <a:r>
              <a:rPr lang="en-US" sz="2800" dirty="0">
                <a:solidFill>
                  <a:srgbClr val="000000"/>
                </a:solidFill>
                <a:ea typeface="+mn-lt"/>
                <a:cs typeface="+mn-lt"/>
              </a:rPr>
              <a:t> de </a:t>
            </a:r>
            <a:r>
              <a:rPr lang="en-US" sz="2800" err="1">
                <a:solidFill>
                  <a:srgbClr val="000000"/>
                </a:solidFill>
                <a:ea typeface="+mn-lt"/>
                <a:cs typeface="+mn-lt"/>
              </a:rPr>
              <a:t>secuencias</a:t>
            </a:r>
            <a:endParaRPr lang="es-MX" sz="2800" err="1"/>
          </a:p>
        </p:txBody>
      </p:sp>
    </p:spTree>
    <p:extLst>
      <p:ext uri="{BB962C8B-B14F-4D97-AF65-F5344CB8AC3E}">
        <p14:creationId xmlns:p14="http://schemas.microsoft.com/office/powerpoint/2010/main" val="9700538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2">
            <a:extLst>
              <a:ext uri="{FF2B5EF4-FFF2-40B4-BE49-F238E27FC236}">
                <a16:creationId xmlns:a16="http://schemas.microsoft.com/office/drawing/2014/main" id="{45F89D68-B3B7-E72D-F33B-15054368B74D}"/>
              </a:ext>
            </a:extLst>
          </p:cNvPr>
          <p:cNvSpPr/>
          <p:nvPr/>
        </p:nvSpPr>
        <p:spPr>
          <a:xfrm>
            <a:off x="1133283" y="498357"/>
            <a:ext cx="4613222" cy="404462"/>
          </a:xfrm>
          <a:prstGeom prst="rect">
            <a:avLst/>
          </a:prstGeom>
        </p:spPr>
        <p:txBody>
          <a:bodyPr vert="horz" wrap="square" lIns="0" tIns="78097" rIns="0" bIns="0" rtlCol="0" anchor="t">
            <a:spAutoFit/>
          </a:bodyPr>
          <a:lstStyle/>
          <a:p>
            <a:pPr marL="172720" marR="3175" indent="-7620">
              <a:lnSpc>
                <a:spcPts val="2368"/>
              </a:lnSpc>
              <a:spcBef>
                <a:spcPts val="615"/>
              </a:spcBef>
            </a:pPr>
            <a:r>
              <a:rPr lang="es-CO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3. Tipos de redes neuronales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Picture 3" descr="Perceptrón Simple">
            <a:extLst>
              <a:ext uri="{FF2B5EF4-FFF2-40B4-BE49-F238E27FC236}">
                <a16:creationId xmlns:a16="http://schemas.microsoft.com/office/drawing/2014/main" id="{FE36FEE0-1C33-2340-5FDD-316FDB7352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060" y="1569793"/>
            <a:ext cx="3994029" cy="1993133"/>
          </a:xfrm>
          <a:prstGeom prst="rect">
            <a:avLst/>
          </a:prstGeom>
        </p:spPr>
      </p:pic>
      <p:pic>
        <p:nvPicPr>
          <p:cNvPr id="6" name="Picture 5" descr="A diagram of a network&#10;&#10;Description automatically generated">
            <a:extLst>
              <a:ext uri="{FF2B5EF4-FFF2-40B4-BE49-F238E27FC236}">
                <a16:creationId xmlns:a16="http://schemas.microsoft.com/office/drawing/2014/main" id="{E1D0DF10-E507-F2F0-E6B9-E79A786953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9860" y="1412187"/>
            <a:ext cx="4226945" cy="2292531"/>
          </a:xfrm>
          <a:prstGeom prst="rect">
            <a:avLst/>
          </a:prstGeom>
        </p:spPr>
      </p:pic>
      <p:pic>
        <p:nvPicPr>
          <p:cNvPr id="7" name="Picture 6" descr="Red Neuronal Recurrente">
            <a:extLst>
              <a:ext uri="{FF2B5EF4-FFF2-40B4-BE49-F238E27FC236}">
                <a16:creationId xmlns:a16="http://schemas.microsoft.com/office/drawing/2014/main" id="{FF7B3537-5973-349F-9E9D-FA8409B0EA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609" y="4466131"/>
            <a:ext cx="4928556" cy="1663850"/>
          </a:xfrm>
          <a:prstGeom prst="rect">
            <a:avLst/>
          </a:prstGeom>
        </p:spPr>
      </p:pic>
      <p:pic>
        <p:nvPicPr>
          <p:cNvPr id="8" name="Picture 7" descr="Red Neuronal Convolucional">
            <a:extLst>
              <a:ext uri="{FF2B5EF4-FFF2-40B4-BE49-F238E27FC236}">
                <a16:creationId xmlns:a16="http://schemas.microsoft.com/office/drawing/2014/main" id="{289DB22E-9E32-F4D8-2421-6ED830D72C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7759" y="4358020"/>
            <a:ext cx="6049990" cy="188007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083FEB4-4BDF-E07B-DA70-96328C8A26D5}"/>
              </a:ext>
            </a:extLst>
          </p:cNvPr>
          <p:cNvSpPr txBox="1"/>
          <p:nvPr/>
        </p:nvSpPr>
        <p:spPr>
          <a:xfrm>
            <a:off x="1466850" y="1047750"/>
            <a:ext cx="38481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 err="1">
                <a:cs typeface="Calibri"/>
              </a:rPr>
              <a:t>Perceptrón</a:t>
            </a:r>
            <a:r>
              <a:rPr lang="en-US" dirty="0">
                <a:cs typeface="Calibri"/>
              </a:rPr>
              <a:t> simple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17A30F8-A0ED-8A6F-EAD4-0A53FE524280}"/>
              </a:ext>
            </a:extLst>
          </p:cNvPr>
          <p:cNvSpPr txBox="1"/>
          <p:nvPr/>
        </p:nvSpPr>
        <p:spPr>
          <a:xfrm>
            <a:off x="7519717" y="1033372"/>
            <a:ext cx="38481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cs typeface="Calibri" panose="020F0502020204030204"/>
              </a:rPr>
              <a:t>Red neuronal profunda</a:t>
            </a:r>
          </a:p>
          <a:p>
            <a:endParaRPr lang="en-US" dirty="0">
              <a:cs typeface="Calibri" panose="020F0502020204030204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5D134A0-62B5-27EB-CE0F-F3E62F887828}"/>
              </a:ext>
            </a:extLst>
          </p:cNvPr>
          <p:cNvSpPr txBox="1"/>
          <p:nvPr/>
        </p:nvSpPr>
        <p:spPr>
          <a:xfrm>
            <a:off x="1121793" y="4095750"/>
            <a:ext cx="38481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cs typeface="Calibri"/>
              </a:rPr>
              <a:t>Red Neuronal </a:t>
            </a:r>
            <a:r>
              <a:rPr lang="en-US" dirty="0" err="1">
                <a:cs typeface="Calibri"/>
              </a:rPr>
              <a:t>Recurrente</a:t>
            </a:r>
            <a:endParaRPr lang="en-US" dirty="0" err="1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804C861-60D0-B60A-648F-F086177A5A56}"/>
              </a:ext>
            </a:extLst>
          </p:cNvPr>
          <p:cNvSpPr txBox="1"/>
          <p:nvPr/>
        </p:nvSpPr>
        <p:spPr>
          <a:xfrm>
            <a:off x="7246548" y="4081371"/>
            <a:ext cx="38481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cs typeface="Calibri"/>
              </a:rPr>
              <a:t>Red Neuronal </a:t>
            </a:r>
            <a:r>
              <a:rPr lang="en-US" dirty="0" err="1">
                <a:cs typeface="Calibri"/>
              </a:rPr>
              <a:t>Convolucional</a:t>
            </a:r>
            <a:endParaRPr lang="en-US" dirty="0" err="1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706E784D-4786-8BC3-67B1-306EAB111A15}"/>
              </a:ext>
            </a:extLst>
          </p:cNvPr>
          <p:cNvSpPr txBox="1"/>
          <p:nvPr/>
        </p:nvSpPr>
        <p:spPr>
          <a:xfrm>
            <a:off x="1273834" y="3574212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900" dirty="0"/>
              <a:t>https://www.researchgate.net/figure/The-artificial-neuron_fig1_262440205</a:t>
            </a:r>
            <a:endParaRPr lang="en-US" sz="900" dirty="0">
              <a:cs typeface="Calibri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31B70353-3705-46DB-EB30-A455402FADA5}"/>
              </a:ext>
            </a:extLst>
          </p:cNvPr>
          <p:cNvSpPr txBox="1"/>
          <p:nvPr/>
        </p:nvSpPr>
        <p:spPr>
          <a:xfrm>
            <a:off x="1130060" y="6162136"/>
            <a:ext cx="2743200" cy="5078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900" dirty="0"/>
              <a:t>https://www.researchgate.net/figure/The-structure-of-a-RNN-transferring-internal-representations-from-future-estimations_fig2_356165737</a:t>
            </a:r>
            <a:endParaRPr lang="en-US" sz="900" dirty="0">
              <a:cs typeface="Calibri"/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E930676B-D9CA-11C6-0FBC-C1FA92731D4E}"/>
              </a:ext>
            </a:extLst>
          </p:cNvPr>
          <p:cNvSpPr txBox="1"/>
          <p:nvPr/>
        </p:nvSpPr>
        <p:spPr>
          <a:xfrm>
            <a:off x="7801155" y="3717985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900" dirty="0"/>
              <a:t>https://es.wikipedia.org/wiki/Red_neuronal_artificial#/media/Archivo:Colored_neural_network_es.svg</a:t>
            </a:r>
            <a:r>
              <a:rPr lang="es-ES" sz="900" dirty="0">
                <a:cs typeface="Calibri"/>
              </a:rPr>
              <a:t>​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BC2DD7AD-64A3-EA12-3DC6-400C4A0459DD}"/>
              </a:ext>
            </a:extLst>
          </p:cNvPr>
          <p:cNvSpPr txBox="1"/>
          <p:nvPr/>
        </p:nvSpPr>
        <p:spPr>
          <a:xfrm>
            <a:off x="6866626" y="6248400"/>
            <a:ext cx="2743200" cy="5078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900" dirty="0"/>
              <a:t>https://www.linkedin.com/pulse/las-redes-neuronales-convolucionales-y-la-tecnol%C3%B3gica-ronald-delgado/</a:t>
            </a:r>
            <a:endParaRPr lang="en-US" sz="9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517123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2">
            <a:extLst>
              <a:ext uri="{FF2B5EF4-FFF2-40B4-BE49-F238E27FC236}">
                <a16:creationId xmlns:a16="http://schemas.microsoft.com/office/drawing/2014/main" id="{45F89D68-B3B7-E72D-F33B-15054368B74D}"/>
              </a:ext>
            </a:extLst>
          </p:cNvPr>
          <p:cNvSpPr/>
          <p:nvPr/>
        </p:nvSpPr>
        <p:spPr>
          <a:xfrm>
            <a:off x="1133283" y="498357"/>
            <a:ext cx="4613222" cy="404462"/>
          </a:xfrm>
          <a:prstGeom prst="rect">
            <a:avLst/>
          </a:prstGeom>
        </p:spPr>
        <p:txBody>
          <a:bodyPr vert="horz" wrap="square" lIns="0" tIns="78097" rIns="0" bIns="0" rtlCol="0" anchor="t">
            <a:spAutoFit/>
          </a:bodyPr>
          <a:lstStyle/>
          <a:p>
            <a:pPr marL="172720" marR="3175" indent="-7620">
              <a:lnSpc>
                <a:spcPts val="2368"/>
              </a:lnSpc>
              <a:spcBef>
                <a:spcPts val="615"/>
              </a:spcBef>
            </a:pPr>
            <a:r>
              <a:rPr lang="es-CO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4. Implementación en </a:t>
            </a:r>
            <a:r>
              <a:rPr lang="es-CO" sz="28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Pytorch</a:t>
            </a:r>
            <a:endParaRPr lang="en-US" dirty="0" err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155F2CBD-B452-0714-46DC-787E6A0AB69F}"/>
              </a:ext>
            </a:extLst>
          </p:cNvPr>
          <p:cNvSpPr txBox="1"/>
          <p:nvPr/>
        </p:nvSpPr>
        <p:spPr>
          <a:xfrm>
            <a:off x="1134177" y="1515341"/>
            <a:ext cx="6530751" cy="178510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spcBef>
                <a:spcPct val="20000"/>
              </a:spcBef>
              <a:buAutoNum type="arabicPeriod"/>
            </a:pPr>
            <a:r>
              <a:rPr lang="en-US" sz="2000" err="1">
                <a:ea typeface="+mn-lt"/>
                <a:cs typeface="+mn-lt"/>
              </a:rPr>
              <a:t>Definir</a:t>
            </a:r>
            <a:r>
              <a:rPr lang="en-US" sz="2000" dirty="0">
                <a:ea typeface="+mn-lt"/>
                <a:cs typeface="+mn-lt"/>
              </a:rPr>
              <a:t> </a:t>
            </a:r>
            <a:r>
              <a:rPr lang="en-US" sz="2000" err="1">
                <a:ea typeface="+mn-lt"/>
                <a:cs typeface="+mn-lt"/>
              </a:rPr>
              <a:t>el</a:t>
            </a:r>
            <a:r>
              <a:rPr lang="en-US" sz="2000" dirty="0">
                <a:ea typeface="+mn-lt"/>
                <a:cs typeface="+mn-lt"/>
              </a:rPr>
              <a:t> </a:t>
            </a:r>
            <a:r>
              <a:rPr lang="en-US" sz="2000" err="1">
                <a:ea typeface="+mn-lt"/>
                <a:cs typeface="+mn-lt"/>
              </a:rPr>
              <a:t>modelo</a:t>
            </a:r>
            <a:endParaRPr lang="en-US" sz="2000" dirty="0" err="1">
              <a:ea typeface="+mn-lt"/>
              <a:cs typeface="+mn-lt"/>
            </a:endParaRPr>
          </a:p>
          <a:p>
            <a:pPr marL="457200" indent="-457200">
              <a:spcBef>
                <a:spcPct val="20000"/>
              </a:spcBef>
              <a:buAutoNum type="arabicPeriod"/>
            </a:pPr>
            <a:r>
              <a:rPr lang="en-US" sz="2000" dirty="0" err="1">
                <a:ea typeface="+mn-lt"/>
                <a:cs typeface="+mn-lt"/>
              </a:rPr>
              <a:t>Definir</a:t>
            </a:r>
            <a:r>
              <a:rPr lang="en-US" sz="2000" dirty="0">
                <a:ea typeface="+mn-lt"/>
                <a:cs typeface="+mn-lt"/>
              </a:rPr>
              <a:t> la </a:t>
            </a:r>
            <a:r>
              <a:rPr lang="en-US" sz="2000" dirty="0" err="1">
                <a:ea typeface="+mn-lt"/>
                <a:cs typeface="+mn-lt"/>
              </a:rPr>
              <a:t>función</a:t>
            </a:r>
            <a:r>
              <a:rPr lang="en-US" sz="2000" dirty="0">
                <a:ea typeface="+mn-lt"/>
                <a:cs typeface="+mn-lt"/>
              </a:rPr>
              <a:t> de </a:t>
            </a:r>
            <a:r>
              <a:rPr lang="en-US" sz="2000" dirty="0" err="1">
                <a:ea typeface="+mn-lt"/>
                <a:cs typeface="+mn-lt"/>
              </a:rPr>
              <a:t>pérdida</a:t>
            </a:r>
            <a:r>
              <a:rPr lang="en-US" sz="2000" dirty="0">
                <a:ea typeface="+mn-lt"/>
                <a:cs typeface="+mn-lt"/>
              </a:rPr>
              <a:t> y </a:t>
            </a:r>
            <a:r>
              <a:rPr lang="en-US" sz="2000" dirty="0" err="1">
                <a:ea typeface="+mn-lt"/>
                <a:cs typeface="+mn-lt"/>
              </a:rPr>
              <a:t>el</a:t>
            </a:r>
            <a:r>
              <a:rPr lang="en-US" sz="2000" dirty="0">
                <a:ea typeface="+mn-lt"/>
                <a:cs typeface="+mn-lt"/>
              </a:rPr>
              <a:t> </a:t>
            </a:r>
            <a:r>
              <a:rPr lang="en-US" sz="2000" dirty="0" err="1">
                <a:ea typeface="+mn-lt"/>
                <a:cs typeface="+mn-lt"/>
              </a:rPr>
              <a:t>optimizador</a:t>
            </a:r>
          </a:p>
          <a:p>
            <a:pPr marL="457200" indent="-457200">
              <a:spcBef>
                <a:spcPct val="20000"/>
              </a:spcBef>
              <a:buAutoNum type="arabicPeriod"/>
            </a:pPr>
            <a:r>
              <a:rPr lang="en-US" sz="2000" err="1">
                <a:ea typeface="+mn-lt"/>
                <a:cs typeface="+mn-lt"/>
              </a:rPr>
              <a:t>Convertir</a:t>
            </a:r>
            <a:r>
              <a:rPr lang="en-US" sz="2000" dirty="0">
                <a:ea typeface="+mn-lt"/>
                <a:cs typeface="+mn-lt"/>
              </a:rPr>
              <a:t> </a:t>
            </a:r>
            <a:r>
              <a:rPr lang="en-US" sz="2000" err="1">
                <a:ea typeface="+mn-lt"/>
                <a:cs typeface="+mn-lt"/>
              </a:rPr>
              <a:t>los</a:t>
            </a:r>
            <a:r>
              <a:rPr lang="en-US" sz="2000" dirty="0">
                <a:ea typeface="+mn-lt"/>
                <a:cs typeface="+mn-lt"/>
              </a:rPr>
              <a:t> </a:t>
            </a:r>
            <a:r>
              <a:rPr lang="en-US" sz="2000" err="1">
                <a:ea typeface="+mn-lt"/>
                <a:cs typeface="+mn-lt"/>
              </a:rPr>
              <a:t>datos</a:t>
            </a:r>
            <a:r>
              <a:rPr lang="en-US" sz="2000" dirty="0">
                <a:ea typeface="+mn-lt"/>
                <a:cs typeface="+mn-lt"/>
              </a:rPr>
              <a:t> a </a:t>
            </a:r>
            <a:r>
              <a:rPr lang="en-US" sz="2000" err="1">
                <a:ea typeface="+mn-lt"/>
                <a:cs typeface="+mn-lt"/>
              </a:rPr>
              <a:t>tensores</a:t>
            </a:r>
            <a:r>
              <a:rPr lang="en-US" sz="2000" dirty="0">
                <a:ea typeface="+mn-lt"/>
                <a:cs typeface="+mn-lt"/>
              </a:rPr>
              <a:t> de </a:t>
            </a:r>
            <a:r>
              <a:rPr lang="en-US" sz="2000" err="1">
                <a:ea typeface="+mn-lt"/>
                <a:cs typeface="+mn-lt"/>
              </a:rPr>
              <a:t>PyTorch</a:t>
            </a:r>
            <a:endParaRPr lang="en-US" sz="2000">
              <a:ea typeface="+mn-lt"/>
              <a:cs typeface="+mn-lt"/>
            </a:endParaRPr>
          </a:p>
          <a:p>
            <a:pPr marL="457200" indent="-457200">
              <a:spcBef>
                <a:spcPct val="20000"/>
              </a:spcBef>
              <a:buAutoNum type="arabicPeriod"/>
            </a:pPr>
            <a:r>
              <a:rPr lang="en-US" sz="2000" err="1">
                <a:ea typeface="+mn-lt"/>
                <a:cs typeface="+mn-lt"/>
              </a:rPr>
              <a:t>Entrenar</a:t>
            </a:r>
            <a:r>
              <a:rPr lang="en-US" sz="2000" dirty="0">
                <a:ea typeface="+mn-lt"/>
                <a:cs typeface="+mn-lt"/>
              </a:rPr>
              <a:t> </a:t>
            </a:r>
            <a:r>
              <a:rPr lang="en-US" sz="2000" err="1">
                <a:ea typeface="+mn-lt"/>
                <a:cs typeface="+mn-lt"/>
              </a:rPr>
              <a:t>el</a:t>
            </a:r>
            <a:r>
              <a:rPr lang="en-US" sz="2000" dirty="0">
                <a:ea typeface="+mn-lt"/>
                <a:cs typeface="+mn-lt"/>
              </a:rPr>
              <a:t> </a:t>
            </a:r>
            <a:r>
              <a:rPr lang="en-US" sz="2000" err="1">
                <a:ea typeface="+mn-lt"/>
                <a:cs typeface="+mn-lt"/>
              </a:rPr>
              <a:t>modelo</a:t>
            </a:r>
            <a:r>
              <a:rPr lang="en-US" sz="2000" dirty="0">
                <a:ea typeface="+mn-lt"/>
                <a:cs typeface="+mn-lt"/>
              </a:rPr>
              <a:t> y </a:t>
            </a:r>
            <a:r>
              <a:rPr lang="en-US" sz="2000" err="1">
                <a:ea typeface="+mn-lt"/>
                <a:cs typeface="+mn-lt"/>
              </a:rPr>
              <a:t>graficar</a:t>
            </a:r>
            <a:r>
              <a:rPr lang="en-US" sz="2000" dirty="0">
                <a:ea typeface="+mn-lt"/>
                <a:cs typeface="+mn-lt"/>
              </a:rPr>
              <a:t> la </a:t>
            </a:r>
            <a:r>
              <a:rPr lang="en-US" sz="2000" err="1">
                <a:ea typeface="+mn-lt"/>
                <a:cs typeface="+mn-lt"/>
              </a:rPr>
              <a:t>pérdida</a:t>
            </a:r>
            <a:endParaRPr lang="en-US" sz="2000">
              <a:ea typeface="+mn-lt"/>
              <a:cs typeface="+mn-lt"/>
            </a:endParaRPr>
          </a:p>
          <a:p>
            <a:pPr marL="342900" indent="-342900" algn="l">
              <a:buAutoNum type="arabicPeriod"/>
            </a:pPr>
            <a:endParaRPr lang="en-US" dirty="0">
              <a:cs typeface="Calibri" panose="020F0502020204030204"/>
            </a:endParaRPr>
          </a:p>
        </p:txBody>
      </p:sp>
      <p:pic>
        <p:nvPicPr>
          <p:cNvPr id="3" name="Imagen 2" descr="Gradiente de red neuronal">
            <a:extLst>
              <a:ext uri="{FF2B5EF4-FFF2-40B4-BE49-F238E27FC236}">
                <a16:creationId xmlns:a16="http://schemas.microsoft.com/office/drawing/2014/main" id="{1E0392DF-156B-CC51-1F02-47F98DF498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9192" y="2416834"/>
            <a:ext cx="3390181" cy="3390181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10BE6D5E-7421-CEA1-E05A-B39613CE86A0}"/>
              </a:ext>
            </a:extLst>
          </p:cNvPr>
          <p:cNvSpPr txBox="1"/>
          <p:nvPr/>
        </p:nvSpPr>
        <p:spPr>
          <a:xfrm>
            <a:off x="4537494" y="5026325"/>
            <a:ext cx="2743200" cy="7848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900" dirty="0"/>
              <a:t>https://www.freepik.com/free-vector/neural-network-gradient_82654586.htm#query=creative%20neural%20network%20badge&amp;position=3&amp;from_view=keyword&amp;track=ais_user&amp;uuid=1e61b3f5-ecc0-47a0-aab2-d48bde5cd35c</a:t>
            </a:r>
            <a:endParaRPr lang="en-US" sz="900" dirty="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409209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2">
            <a:extLst>
              <a:ext uri="{FF2B5EF4-FFF2-40B4-BE49-F238E27FC236}">
                <a16:creationId xmlns:a16="http://schemas.microsoft.com/office/drawing/2014/main" id="{45F89D68-B3B7-E72D-F33B-15054368B74D}"/>
              </a:ext>
            </a:extLst>
          </p:cNvPr>
          <p:cNvSpPr/>
          <p:nvPr/>
        </p:nvSpPr>
        <p:spPr>
          <a:xfrm>
            <a:off x="1133283" y="498357"/>
            <a:ext cx="6352882" cy="712238"/>
          </a:xfrm>
          <a:prstGeom prst="rect">
            <a:avLst/>
          </a:prstGeom>
        </p:spPr>
        <p:txBody>
          <a:bodyPr vert="horz" wrap="square" lIns="0" tIns="78097" rIns="0" bIns="0" rtlCol="0" anchor="t">
            <a:spAutoFit/>
          </a:bodyPr>
          <a:lstStyle/>
          <a:p>
            <a:pPr marL="172720" marR="3175" indent="-7620">
              <a:lnSpc>
                <a:spcPts val="2368"/>
              </a:lnSpc>
              <a:spcBef>
                <a:spcPts val="615"/>
              </a:spcBef>
            </a:pPr>
            <a:r>
              <a:rPr lang="es-CO" sz="2800" b="1" dirty="0">
                <a:solidFill>
                  <a:schemeClr val="tx1">
                    <a:lumMod val="65000"/>
                    <a:lumOff val="35000"/>
                  </a:schemeClr>
                </a:solidFill>
                <a:cs typeface="Calibri"/>
              </a:rPr>
              <a:t>5. Conceptos adicionales (Funciones de activación)</a:t>
            </a:r>
          </a:p>
        </p:txBody>
      </p:sp>
      <p:pic>
        <p:nvPicPr>
          <p:cNvPr id="3" name="Imagen 2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2D50603E-F5DE-498E-E4D6-C64215F37A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127" y="1989643"/>
            <a:ext cx="3762339" cy="2863969"/>
          </a:xfrm>
          <a:prstGeom prst="rect">
            <a:avLst/>
          </a:prstGeom>
        </p:spPr>
      </p:pic>
      <p:pic>
        <p:nvPicPr>
          <p:cNvPr id="4" name="Imagen 3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566F11BA-8FA2-223C-4DF4-BFF868A39B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2738" y="1990380"/>
            <a:ext cx="3616545" cy="2863971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E1D629FC-F558-DD46-F736-FD51E89B886F}"/>
              </a:ext>
            </a:extLst>
          </p:cNvPr>
          <p:cNvSpPr txBox="1"/>
          <p:nvPr/>
        </p:nvSpPr>
        <p:spPr>
          <a:xfrm>
            <a:off x="1137286" y="5236307"/>
            <a:ext cx="408353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dirty="0">
                <a:cs typeface="Calibri"/>
              </a:rPr>
              <a:t>RELU (La más utilizada)</a:t>
            </a:r>
            <a:endParaRPr lang="es-ES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A7767DF4-4304-4324-943D-61793F95B8D5}"/>
              </a:ext>
            </a:extLst>
          </p:cNvPr>
          <p:cNvSpPr txBox="1"/>
          <p:nvPr/>
        </p:nvSpPr>
        <p:spPr>
          <a:xfrm>
            <a:off x="6672568" y="5236306"/>
            <a:ext cx="408353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dirty="0">
                <a:cs typeface="Calibri"/>
              </a:rPr>
              <a:t>Sigmoide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865100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2">
            <a:extLst>
              <a:ext uri="{FF2B5EF4-FFF2-40B4-BE49-F238E27FC236}">
                <a16:creationId xmlns:a16="http://schemas.microsoft.com/office/drawing/2014/main" id="{45F89D68-B3B7-E72D-F33B-15054368B74D}"/>
              </a:ext>
            </a:extLst>
          </p:cNvPr>
          <p:cNvSpPr/>
          <p:nvPr/>
        </p:nvSpPr>
        <p:spPr>
          <a:xfrm>
            <a:off x="1133283" y="498357"/>
            <a:ext cx="6352882" cy="712238"/>
          </a:xfrm>
          <a:prstGeom prst="rect">
            <a:avLst/>
          </a:prstGeom>
        </p:spPr>
        <p:txBody>
          <a:bodyPr vert="horz" wrap="square" lIns="0" tIns="78097" rIns="0" bIns="0" rtlCol="0" anchor="t">
            <a:spAutoFit/>
          </a:bodyPr>
          <a:lstStyle/>
          <a:p>
            <a:pPr marL="172720" marR="3175" indent="-7620">
              <a:lnSpc>
                <a:spcPts val="2368"/>
              </a:lnSpc>
              <a:spcBef>
                <a:spcPts val="615"/>
              </a:spcBef>
            </a:pPr>
            <a:r>
              <a:rPr lang="es-CO" sz="2800" b="1" dirty="0">
                <a:solidFill>
                  <a:schemeClr val="tx1">
                    <a:lumMod val="65000"/>
                    <a:lumOff val="35000"/>
                  </a:schemeClr>
                </a:solidFill>
                <a:cs typeface="Calibri"/>
              </a:rPr>
              <a:t>5. Conceptos adicionales (Funciones de activación)</a:t>
            </a:r>
          </a:p>
        </p:txBody>
      </p:sp>
      <p:pic>
        <p:nvPicPr>
          <p:cNvPr id="5" name="Imagen 4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F068B474-E5DB-D6E3-CD32-3E40F381B8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8522" y="1207367"/>
            <a:ext cx="5366805" cy="4114800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C8F5887B-7E90-404F-9FE3-9D8037DA17DC}"/>
              </a:ext>
            </a:extLst>
          </p:cNvPr>
          <p:cNvSpPr txBox="1"/>
          <p:nvPr/>
        </p:nvSpPr>
        <p:spPr>
          <a:xfrm>
            <a:off x="3302000" y="5607538"/>
            <a:ext cx="570523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dirty="0">
                <a:cs typeface="Calibri"/>
              </a:rPr>
              <a:t>Tangente </a:t>
            </a:r>
            <a:r>
              <a:rPr lang="es-ES" dirty="0" err="1">
                <a:cs typeface="Calibri"/>
              </a:rPr>
              <a:t>hiperbolica</a:t>
            </a:r>
            <a:r>
              <a:rPr lang="es-ES" dirty="0">
                <a:cs typeface="Calibri"/>
              </a:rPr>
              <a:t> </a:t>
            </a:r>
            <a:r>
              <a:rPr lang="es-ES" dirty="0" err="1">
                <a:cs typeface="Calibri"/>
              </a:rPr>
              <a:t>tanh</a:t>
            </a:r>
            <a:endParaRPr lang="es-ES" dirty="0" err="1"/>
          </a:p>
        </p:txBody>
      </p:sp>
    </p:spTree>
    <p:extLst>
      <p:ext uri="{BB962C8B-B14F-4D97-AF65-F5344CB8AC3E}">
        <p14:creationId xmlns:p14="http://schemas.microsoft.com/office/powerpoint/2010/main" val="411059955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B9518E0C81F1344B99437945A71CEBD2" ma:contentTypeVersion="20" ma:contentTypeDescription="Crear nuevo documento." ma:contentTypeScope="" ma:versionID="d78db61e113075abebbe5fc07ca9cd2b">
  <xsd:schema xmlns:xsd="http://www.w3.org/2001/XMLSchema" xmlns:xs="http://www.w3.org/2001/XMLSchema" xmlns:p="http://schemas.microsoft.com/office/2006/metadata/properties" xmlns:ns2="550035bc-eb87-4c05-a029-450532f5b943" xmlns:ns3="6d1a2d31-cdc6-48fa-a4a6-241a0ebf2e14" targetNamespace="http://schemas.microsoft.com/office/2006/metadata/properties" ma:root="true" ma:fieldsID="bfe1dc14d5620c15e045b415b2a2035d" ns2:_="" ns3:_="">
    <xsd:import namespace="550035bc-eb87-4c05-a029-450532f5b943"/>
    <xsd:import namespace="6d1a2d31-cdc6-48fa-a4a6-241a0ebf2e1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  <xsd:element ref="ns2:MediaLengthInSeconds" minOccurs="0"/>
                <xsd:element ref="ns3:TaxCatchAll" minOccurs="0"/>
                <xsd:element ref="ns2:lcf76f155ced4ddcb4097134ff3c332f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50035bc-eb87-4c05-a029-450532f5b94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3" nillable="true" ma:taxonomy="true" ma:internalName="lcf76f155ced4ddcb4097134ff3c332f" ma:taxonomyFieldName="MediaServiceImageTags" ma:displayName="Etiquetas de imagen" ma:readOnly="false" ma:fieldId="{5cf76f15-5ced-4ddc-b409-7134ff3c332f}" ma:taxonomyMulti="true" ma:sspId="1d21979f-4ff3-4765-882b-31f71102b2e8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25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1a2d31-cdc6-48fa-a4a6-241a0ebf2e14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Compartid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Detalles de uso compartido" ma:internalName="SharedWithDetails" ma:readOnly="true">
      <xsd:simpleType>
        <xsd:restriction base="dms:Note">
          <xsd:maxLength value="255"/>
        </xsd:restriction>
      </xsd:simpleType>
    </xsd:element>
    <xsd:element name="TaxCatchAll" ma:index="21" nillable="true" ma:displayName="Taxonomy Catch All Column" ma:hidden="true" ma:list="{7c293071-feb4-4a8a-bb0a-8c3e77e60c66}" ma:internalName="TaxCatchAll" ma:showField="CatchAllData" ma:web="6d1a2d31-cdc6-48fa-a4a6-241a0ebf2e14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6d1a2d31-cdc6-48fa-a4a6-241a0ebf2e14" xsi:nil="true"/>
    <lcf76f155ced4ddcb4097134ff3c332f xmlns="550035bc-eb87-4c05-a029-450532f5b943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01D6D719-35D6-4237-B415-9366DAE235A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0B865B8-C012-4D58-B2F5-82C2B5FB5E68}">
  <ds:schemaRefs>
    <ds:schemaRef ds:uri="550035bc-eb87-4c05-a029-450532f5b943"/>
    <ds:schemaRef ds:uri="6d1a2d31-cdc6-48fa-a4a6-241a0ebf2e14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A18E4442-B9CB-477D-A43D-01C7AE4628BC}">
  <ds:schemaRefs>
    <ds:schemaRef ds:uri="550035bc-eb87-4c05-a029-450532f5b943"/>
    <ds:schemaRef ds:uri="6d1a2d31-cdc6-48fa-a4a6-241a0ebf2e14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Panorámica</PresentationFormat>
  <Slides>12</Slides>
  <Notes>0</Notes>
  <HiddenSlides>0</HiddenSlide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12</vt:i4>
      </vt:variant>
    </vt:vector>
  </HeadingPairs>
  <TitlesOfParts>
    <vt:vector size="13" baseType="lpstr"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Luisa Fernanda Aponte Saavedra</dc:creator>
  <cp:revision>234</cp:revision>
  <dcterms:created xsi:type="dcterms:W3CDTF">2023-07-05T19:56:17Z</dcterms:created>
  <dcterms:modified xsi:type="dcterms:W3CDTF">2024-07-18T21:25:14Z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0x010100B9518E0C81F1344B99437945A71CEBD2</vt:lpwstr>
  </property>
  <property fmtid="{D5CDD505-2E9C-101B-9397-08002B2CF9AE}" pid="3" name="MediaServiceImageTags">
    <vt:lpwstr/>
  </property>
</Properties>
</file>